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7559675" cy="10691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25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i-FI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Päivämäärän paikkamerkki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i-FI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Alatunnisteen paikkamerk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i-FI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Dian numeron paikkamerkki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2B5C823A-D1E1-45B2-9F26-BDD5B2096CC7}" type="slidenum">
              <a:t>‹#›</a:t>
            </a:fld>
            <a:endParaRPr lang="fi-FI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87164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i-FI"/>
          </a:p>
        </p:txBody>
      </p:sp>
      <p:sp>
        <p:nvSpPr>
          <p:cNvPr id="4" name="Ylätunnisteen paikkamerkki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fi-FI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5" name="Päivämäärän paikkamerkki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fi-FI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6" name="Alatunnisteen paikkamerk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fi-FI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7" name="Dian numeron paikkamerkki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fi-FI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528DD33-7052-40D4-B606-19A9C01B807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662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i-FI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84EDC0E-98DD-4BF6-B5FD-4697B56F39BB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3B5D41-28D9-4D4D-A160-5D9DC1204C53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8201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84EDC0E-98DD-4BF6-B5FD-4697B56F39BB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ADEBB6-B4F3-4E80-B787-765EEB8F423A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5093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7593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93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84EDC0E-98DD-4BF6-B5FD-4697B56F39BB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EABE6E-57A1-4B10-9F97-53738D1D95D8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690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8542726-A1B9-4149-9A43-38B2BFC95E08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F33910-24F0-4CC4-96C3-C456D8536094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5829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8542726-A1B9-4149-9A43-38B2BFC95E08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A176E2-53DF-4CE2-8FD0-E1CC92C41C6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8920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8542726-A1B9-4149-9A43-38B2BFC95E08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219EAC-C2E0-436D-B1D6-2E6FF0F01974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930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1943100" cy="4433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2552700" y="1920875"/>
            <a:ext cx="1943100" cy="4433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8542726-A1B9-4149-9A43-38B2BFC95E08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6E1766-64D3-4CC5-8A84-B536CE744AA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8621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8542726-A1B9-4149-9A43-38B2BFC95E08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D84B5D-575A-49FB-8F99-EFD467DF23F9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8001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8542726-A1B9-4149-9A43-38B2BFC95E08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EF11B1-1FF0-4B9A-9D79-4C1C6C74CF8B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350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8542726-A1B9-4149-9A43-38B2BFC95E08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5435E5-54BA-495F-B2A0-CF26AE9E86A5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558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8542726-A1B9-4149-9A43-38B2BFC95E08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131B81-7FBE-48AD-ABB0-294431C9FBD5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8987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84EDC0E-98DD-4BF6-B5FD-4697B56F39BB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AF7C99-C030-4022-953D-FE9DF9294BB0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2826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8542726-A1B9-4149-9A43-38B2BFC95E08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9DC9AC-189E-48B2-90C8-EA480249BFB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5692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8542726-A1B9-4149-9A43-38B2BFC95E08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152108-7C0D-4249-BBB5-366B173191F5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2251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49913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4991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8542726-A1B9-4149-9A43-38B2BFC95E08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E2A70D-26FE-48B8-95F2-AE4FA1F6C914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4751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2B37A7C-C8AE-4B37-A93C-133D8182BACA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D95AD2-8684-4120-BF97-4718557E491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1889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2B37A7C-C8AE-4B37-A93C-133D8182BACA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E16154-78CF-4441-9783-1D546FBFD233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193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2B37A7C-C8AE-4B37-A93C-133D8182BACA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CDD2EE-7FB4-44BD-BF3F-795A7EDE00D3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2710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2828925"/>
            <a:ext cx="1028700" cy="2179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790700" y="2828925"/>
            <a:ext cx="1028700" cy="2179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2B37A7C-C8AE-4B37-A93C-133D8182BACA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7397D8-BB80-4469-A9BC-39340EE2A382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3639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2B37A7C-C8AE-4B37-A93C-133D8182BACA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EEFD4C-081A-4ED8-9DBB-514E342C1E27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8531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2B37A7C-C8AE-4B37-A93C-133D8182BACA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1E3D04-5877-4CE0-A26F-9C14BFFDA73C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5703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2B37A7C-C8AE-4B37-A93C-133D8182BACA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7EA10B-6A8A-41CA-8A2E-A6EA4F58B6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2402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84EDC0E-98DD-4BF6-B5FD-4697B56F39BB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DA12B4-0511-47E0-916D-E76CD54CC821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156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2B37A7C-C8AE-4B37-A93C-133D8182BACA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24225C-2A54-4FAB-BEB7-ECF07503AB0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3473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2B37A7C-C8AE-4B37-A93C-133D8182BACA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662054-3312-410B-ABE5-DE0DEA442748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5737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2B37A7C-C8AE-4B37-A93C-133D8182BACA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7C3DFD-7AB2-427B-A803-4DF73DAD537A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22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2270125" y="1176338"/>
            <a:ext cx="552450" cy="38322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1176338"/>
            <a:ext cx="1508125" cy="38322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2B37A7C-C8AE-4B37-A93C-133D8182BACA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952203-A60C-4EAE-8724-61F2056F4F21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207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7919B11-1AAB-44F5-9FF1-A37388689528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B5075C-F522-443C-9984-4BFB42E672E5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327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7919B11-1AAB-44F5-9FF1-A37388689528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898CAD-ED16-454A-8A1B-5C24AD4BD41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383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7919B11-1AAB-44F5-9FF1-A37388689528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88734E-5E4D-4B7B-A245-BC43A826053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9283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7919B11-1AAB-44F5-9FF1-A37388689528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706568-B3DF-4DCF-917B-FB6875836D3F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022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7919B11-1AAB-44F5-9FF1-A37388689528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119327-8A3B-4AEF-A938-382AC05474C1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0829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7919B11-1AAB-44F5-9FF1-A37388689528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6B49CA-7CF7-488F-8F6D-79372B4A284C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446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84EDC0E-98DD-4BF6-B5FD-4697B56F39BB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4AF14C-ED69-4D09-BAA6-662A9D88B53C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8520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7919B11-1AAB-44F5-9FF1-A37388689528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EB0B503-6CD8-4C52-A650-7411A9350D1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4308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7919B11-1AAB-44F5-9FF1-A37388689528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305B99-61B5-492D-A6EE-DAC121CD616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9820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7919B11-1AAB-44F5-9FF1-A37388689528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ED37FE-54DF-436E-B894-EA1B2A50CE11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1995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7919B11-1AAB-44F5-9FF1-A37388689528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1AA959-670A-4E84-B5D8-A4EB1D6654F8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29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7919B11-1AAB-44F5-9FF1-A37388689528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456338-95A2-49DA-ACA6-B9B395F92AAC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1852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84EDC0E-98DD-4BF6-B5FD-4697B56F39BB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6404AC-37FA-46D4-BD00-C2FEF39A6EE3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8843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84EDC0E-98DD-4BF6-B5FD-4697B56F39BB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E61C6DF-BE64-4B04-9C16-94F092FD34E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915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84EDC0E-98DD-4BF6-B5FD-4697B56F39BB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4C8978-F641-4E9B-BB69-13A8FA57B2EB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15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84EDC0E-98DD-4BF6-B5FD-4697B56F39BB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5DE96B-92C4-4697-849F-01BD3A3E56E2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21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84EDC0E-98DD-4BF6-B5FD-4697B56F39BB}" type="datetime1">
              <a:rPr lang="fi-FI" smtClean="0"/>
              <a:pPr lvl="0"/>
              <a:t>17.11.2015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B48EBE-5006-4357-ADC0-11384494F8E2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3625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uolivapaa piirto 6"/>
          <p:cNvSpPr/>
          <p:nvPr/>
        </p:nvSpPr>
        <p:spPr>
          <a:xfrm>
            <a:off x="-9360" y="-7200"/>
            <a:ext cx="9162720" cy="1041119"/>
          </a:xfrm>
          <a:custGeom>
            <a:avLst/>
            <a:gdLst>
              <a:gd name="f0" fmla="val 0"/>
              <a:gd name="f1" fmla="val 5772"/>
              <a:gd name="f2" fmla="val 656"/>
              <a:gd name="f3" fmla="val 6"/>
              <a:gd name="f4" fmla="val 2"/>
              <a:gd name="f5" fmla="val 2542"/>
              <a:gd name="f6" fmla="val 2746"/>
              <a:gd name="f7" fmla="val 101"/>
              <a:gd name="f8" fmla="val 3828"/>
              <a:gd name="f9" fmla="val 367"/>
              <a:gd name="f10" fmla="val 4374"/>
              <a:gd name="f11" fmla="val 4920"/>
              <a:gd name="f12" fmla="val 5526"/>
              <a:gd name="f13" fmla="val 152"/>
              <a:gd name="f14" fmla="val 5766"/>
              <a:gd name="f15" fmla="val 55"/>
              <a:gd name="f16" fmla="val 213"/>
              <a:gd name="f17" fmla="val 5670"/>
              <a:gd name="f18" fmla="val 257"/>
              <a:gd name="f19" fmla="val 5016"/>
              <a:gd name="f20" fmla="val 441"/>
              <a:gd name="f21" fmla="val 4302"/>
              <a:gd name="f22" fmla="val 439"/>
              <a:gd name="f23" fmla="val 3588"/>
              <a:gd name="f24" fmla="val 437"/>
              <a:gd name="f25" fmla="val 2205"/>
              <a:gd name="f26" fmla="val 165"/>
              <a:gd name="f27" fmla="val 1488"/>
              <a:gd name="f28" fmla="val 201"/>
              <a:gd name="f29" fmla="val 750"/>
              <a:gd name="f30" fmla="val 209"/>
              <a:gd name="f31" fmla="val 270"/>
              <a:gd name="f32" fmla="val 48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5772" h="656">
                <a:moveTo>
                  <a:pt x="f3" y="f4"/>
                </a:moveTo>
                <a:lnTo>
                  <a:pt x="f5" y="f0"/>
                </a:lnTo>
                <a:cubicBezTo>
                  <a:pt x="f6" y="f7"/>
                  <a:pt x="f8" y="f9"/>
                  <a:pt x="f10" y="f9"/>
                </a:cubicBezTo>
                <a:cubicBezTo>
                  <a:pt x="f11" y="f9"/>
                  <a:pt x="f12" y="f13"/>
                  <a:pt x="f14" y="f15"/>
                </a:cubicBezTo>
                <a:lnTo>
                  <a:pt x="f1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0" y="f2"/>
                </a:cubicBezTo>
                <a:lnTo>
                  <a:pt x="f3" y="f4"/>
                </a:lnTo>
                <a:close/>
              </a:path>
            </a:pathLst>
          </a:custGeom>
          <a:gradFill>
            <a:gsLst>
              <a:gs pos="0">
                <a:srgbClr val="0074A0"/>
              </a:gs>
              <a:gs pos="100000">
                <a:srgbClr val="00C4CD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Puolivapaa piirto 7"/>
          <p:cNvSpPr/>
          <p:nvPr/>
        </p:nvSpPr>
        <p:spPr>
          <a:xfrm>
            <a:off x="4381560" y="-7200"/>
            <a:ext cx="4762079" cy="637920"/>
          </a:xfrm>
          <a:custGeom>
            <a:avLst/>
            <a:gdLst>
              <a:gd name="f0" fmla="val 0"/>
              <a:gd name="f1" fmla="val 3000"/>
              <a:gd name="f2" fmla="val 595"/>
              <a:gd name="f3" fmla="val 174"/>
              <a:gd name="f4" fmla="val 102"/>
              <a:gd name="f5" fmla="val 1168"/>
              <a:gd name="f6" fmla="val 533"/>
              <a:gd name="f7" fmla="val 1668"/>
              <a:gd name="f8" fmla="val 564"/>
              <a:gd name="f9" fmla="val 2168"/>
              <a:gd name="f10" fmla="val 2778"/>
              <a:gd name="f11" fmla="val 279"/>
              <a:gd name="f12" fmla="val 186"/>
              <a:gd name="f13" fmla="val 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000" h="595">
                <a:moveTo>
                  <a:pt x="f0" y="f0"/>
                </a:moveTo>
                <a:cubicBezTo>
                  <a:pt x="f3" y="f4"/>
                  <a:pt x="f5" y="f6"/>
                  <a:pt x="f7" y="f8"/>
                </a:cubicBezTo>
                <a:cubicBezTo>
                  <a:pt x="f9" y="f2"/>
                  <a:pt x="f10" y="f11"/>
                  <a:pt x="f1" y="f12"/>
                </a:cubicBezTo>
                <a:lnTo>
                  <a:pt x="f1" y="f13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A0A8"/>
              </a:gs>
              <a:gs pos="100000">
                <a:srgbClr val="008ABF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grpSp>
        <p:nvGrpSpPr>
          <p:cNvPr id="4" name="Ryhmä 1"/>
          <p:cNvGrpSpPr/>
          <p:nvPr/>
        </p:nvGrpSpPr>
        <p:grpSpPr>
          <a:xfrm>
            <a:off x="-49903" y="640196"/>
            <a:ext cx="9185712" cy="648720"/>
            <a:chOff x="-49903" y="640196"/>
            <a:chExt cx="9185712" cy="648720"/>
          </a:xfrm>
        </p:grpSpPr>
        <p:sp>
          <p:nvSpPr>
            <p:cNvPr id="5" name="Puolivapaa piirto 11"/>
            <p:cNvSpPr/>
            <p:nvPr/>
          </p:nvSpPr>
          <p:spPr>
            <a:xfrm rot="164400">
              <a:off x="-49903" y="640196"/>
              <a:ext cx="9162720" cy="648720"/>
            </a:xfrm>
            <a:custGeom>
              <a:avLst/>
              <a:gdLst>
                <a:gd name="f0" fmla="val 0"/>
                <a:gd name="f1" fmla="val 5772"/>
                <a:gd name="f2" fmla="val 1055"/>
                <a:gd name="f3" fmla="val 966"/>
                <a:gd name="f4" fmla="val 282"/>
                <a:gd name="f5" fmla="val 738"/>
                <a:gd name="f6" fmla="val 923"/>
                <a:gd name="f7" fmla="val 275"/>
                <a:gd name="f8" fmla="val 1608"/>
                <a:gd name="f9" fmla="val 2293"/>
                <a:gd name="f10" fmla="val 289"/>
                <a:gd name="f11" fmla="val 3416"/>
                <a:gd name="f12" fmla="val 4110"/>
                <a:gd name="f13" fmla="val 1008"/>
                <a:gd name="f14" fmla="val 4804"/>
                <a:gd name="f15" fmla="val 961"/>
                <a:gd name="f16" fmla="val 5426"/>
                <a:gd name="f17" fmla="val 21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772" h="1055">
                  <a:moveTo>
                    <a:pt x="f0" y="f3"/>
                  </a:moveTo>
                  <a:cubicBezTo>
                    <a:pt x="f4" y="f5"/>
                    <a:pt x="f6" y="f7"/>
                    <a:pt x="f8" y="f4"/>
                  </a:cubicBezTo>
                  <a:cubicBezTo>
                    <a:pt x="f9" y="f10"/>
                    <a:pt x="f11" y="f2"/>
                    <a:pt x="f12" y="f13"/>
                  </a:cubicBezTo>
                  <a:cubicBezTo>
                    <a:pt x="f14" y="f15"/>
                    <a:pt x="f16" y="f17"/>
                    <a:pt x="f1" y="f0"/>
                  </a:cubicBezTo>
                </a:path>
              </a:pathLst>
            </a:custGeom>
            <a:noFill/>
            <a:ln w="10800">
              <a:solidFill>
                <a:srgbClr val="008ABF">
                  <a:alpha val="56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i-FI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Puolivapaa piirto 12"/>
            <p:cNvSpPr/>
            <p:nvPr/>
          </p:nvSpPr>
          <p:spPr>
            <a:xfrm rot="164400">
              <a:off x="-39511" y="714365"/>
              <a:ext cx="9175320" cy="529920"/>
            </a:xfrm>
            <a:custGeom>
              <a:avLst/>
              <a:gdLst>
                <a:gd name="f0" fmla="val 0"/>
                <a:gd name="f1" fmla="val 5766"/>
                <a:gd name="f2" fmla="val 854"/>
                <a:gd name="f3" fmla="val 732"/>
                <a:gd name="f4" fmla="val 273"/>
                <a:gd name="f5" fmla="val 647"/>
                <a:gd name="f6" fmla="val 951"/>
                <a:gd name="f7" fmla="val 214"/>
                <a:gd name="f8" fmla="val 1638"/>
                <a:gd name="f9" fmla="val 228"/>
                <a:gd name="f10" fmla="val 2325"/>
                <a:gd name="f11" fmla="val 242"/>
                <a:gd name="f12" fmla="val 3434"/>
                <a:gd name="f13" fmla="val 4122"/>
                <a:gd name="f14" fmla="val 816"/>
                <a:gd name="f15" fmla="val 4810"/>
                <a:gd name="f16" fmla="val 778"/>
                <a:gd name="f17" fmla="val 5424"/>
                <a:gd name="f18" fmla="val 17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766" h="854">
                  <a:moveTo>
                    <a:pt x="f0" y="f3"/>
                  </a:moveTo>
                  <a:cubicBezTo>
                    <a:pt x="f4" y="f5"/>
                    <a:pt x="f6" y="f7"/>
                    <a:pt x="f8" y="f9"/>
                  </a:cubicBezTo>
                  <a:cubicBezTo>
                    <a:pt x="f10" y="f11"/>
                    <a:pt x="f12" y="f2"/>
                    <a:pt x="f13" y="f14"/>
                  </a:cubicBezTo>
                  <a:cubicBezTo>
                    <a:pt x="f15" y="f16"/>
                    <a:pt x="f17" y="f18"/>
                    <a:pt x="f1" y="f0"/>
                  </a:cubicBezTo>
                </a:path>
              </a:pathLst>
            </a:custGeom>
            <a:noFill/>
            <a:ln w="9360">
              <a:solidFill>
                <a:srgbClr val="009DD9">
                  <a:alpha val="56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i-FI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7" name="Otsikko 8"/>
          <p:cNvSpPr txBox="1">
            <a:spLocks noGrp="1"/>
          </p:cNvSpPr>
          <p:nvPr>
            <p:ph type="title"/>
          </p:nvPr>
        </p:nvSpPr>
        <p:spPr>
          <a:xfrm>
            <a:off x="533520" y="1371599"/>
            <a:ext cx="7851240" cy="1828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0" rIns="18360" bIns="0" anchor="b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i-FI"/>
              <a:t>Muokkaa otsikon tekstimuotoa napsauttamallaMuokkaa perustyyl. napsautt.</a:t>
            </a:r>
          </a:p>
        </p:txBody>
      </p:sp>
      <p:sp>
        <p:nvSpPr>
          <p:cNvPr id="8" name="Päivämäärän paikkamerkki 29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i-FI" sz="1800" b="0" i="0" u="none" strike="noStrike" kern="1200" spc="0">
                <a:solidFill>
                  <a:srgbClr val="000000"/>
                </a:solidFill>
                <a:latin typeface="Constanti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84EDC0E-98DD-4BF6-B5FD-4697B56F39BB}" type="datetime1">
              <a:rPr lang="fi-FI"/>
              <a:pPr lvl="0"/>
              <a:t>2015/11/17</a:t>
            </a:fld>
            <a:endParaRPr lang="fi-FI"/>
          </a:p>
        </p:txBody>
      </p:sp>
      <p:sp>
        <p:nvSpPr>
          <p:cNvPr id="9" name="Alatunnisteen paikkamerkki 18"/>
          <p:cNvSpPr txBox="1">
            <a:spLocks noGrp="1"/>
          </p:cNvSpPr>
          <p:nvPr>
            <p:ph type="ftr" sz="quarter" idx="3"/>
          </p:nvPr>
        </p:nvSpPr>
        <p:spPr>
          <a:xfrm>
            <a:off x="2666880" y="6356520"/>
            <a:ext cx="33523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fi-FI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10" name="Dian numeron paikkamerkki 26"/>
          <p:cNvSpPr txBox="1">
            <a:spLocks noGrp="1"/>
          </p:cNvSpPr>
          <p:nvPr>
            <p:ph type="sldNum" sz="quarter" idx="4"/>
          </p:nvPr>
        </p:nvSpPr>
        <p:spPr>
          <a:xfrm>
            <a:off x="7924680" y="6356520"/>
            <a:ext cx="76175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i-FI" sz="1800" b="0" i="0" u="none" strike="noStrike" kern="1200" spc="0">
                <a:solidFill>
                  <a:srgbClr val="000000"/>
                </a:solidFill>
                <a:latin typeface="Constanti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CA15D2C-BE6A-4193-949B-015CB523DEC3}" type="slidenum">
              <a:t>‹#›</a:t>
            </a:fld>
            <a:endParaRPr lang="fi-FI"/>
          </a:p>
        </p:txBody>
      </p:sp>
      <p:sp>
        <p:nvSpPr>
          <p:cNvPr id="11" name="Tekstin paikkamerkki 1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i-FI" sz="21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l" rtl="0" hangingPunct="1">
        <a:spcBef>
          <a:spcPts val="0"/>
        </a:spcBef>
        <a:spcAft>
          <a:spcPts val="0"/>
        </a:spcAft>
        <a:buNone/>
        <a:tabLst/>
        <a:defRPr lang="fi-FI" sz="5600" b="1" i="0" u="none" strike="noStrike" kern="1200" spc="0">
          <a:ln>
            <a:noFill/>
          </a:ln>
          <a:solidFill>
            <a:srgbClr val="04617B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fi-FI" sz="2600" b="0" i="0" u="none" strike="noStrike" kern="1200" spc="0">
          <a:ln>
            <a:noFill/>
          </a:ln>
          <a:solidFill>
            <a:srgbClr val="000000"/>
          </a:solidFill>
          <a:latin typeface="Constantia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uolivapaa piirto 6"/>
          <p:cNvSpPr/>
          <p:nvPr/>
        </p:nvSpPr>
        <p:spPr>
          <a:xfrm>
            <a:off x="-9360" y="-7200"/>
            <a:ext cx="9162720" cy="1041119"/>
          </a:xfrm>
          <a:custGeom>
            <a:avLst/>
            <a:gdLst>
              <a:gd name="f0" fmla="val 0"/>
              <a:gd name="f1" fmla="val 5772"/>
              <a:gd name="f2" fmla="val 656"/>
              <a:gd name="f3" fmla="val 6"/>
              <a:gd name="f4" fmla="val 2"/>
              <a:gd name="f5" fmla="val 2542"/>
              <a:gd name="f6" fmla="val 2746"/>
              <a:gd name="f7" fmla="val 101"/>
              <a:gd name="f8" fmla="val 3828"/>
              <a:gd name="f9" fmla="val 367"/>
              <a:gd name="f10" fmla="val 4374"/>
              <a:gd name="f11" fmla="val 4920"/>
              <a:gd name="f12" fmla="val 5526"/>
              <a:gd name="f13" fmla="val 152"/>
              <a:gd name="f14" fmla="val 5766"/>
              <a:gd name="f15" fmla="val 55"/>
              <a:gd name="f16" fmla="val 213"/>
              <a:gd name="f17" fmla="val 5670"/>
              <a:gd name="f18" fmla="val 257"/>
              <a:gd name="f19" fmla="val 5016"/>
              <a:gd name="f20" fmla="val 441"/>
              <a:gd name="f21" fmla="val 4302"/>
              <a:gd name="f22" fmla="val 439"/>
              <a:gd name="f23" fmla="val 3588"/>
              <a:gd name="f24" fmla="val 437"/>
              <a:gd name="f25" fmla="val 2205"/>
              <a:gd name="f26" fmla="val 165"/>
              <a:gd name="f27" fmla="val 1488"/>
              <a:gd name="f28" fmla="val 201"/>
              <a:gd name="f29" fmla="val 750"/>
              <a:gd name="f30" fmla="val 209"/>
              <a:gd name="f31" fmla="val 270"/>
              <a:gd name="f32" fmla="val 48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5772" h="656">
                <a:moveTo>
                  <a:pt x="f3" y="f4"/>
                </a:moveTo>
                <a:lnTo>
                  <a:pt x="f5" y="f0"/>
                </a:lnTo>
                <a:cubicBezTo>
                  <a:pt x="f6" y="f7"/>
                  <a:pt x="f8" y="f9"/>
                  <a:pt x="f10" y="f9"/>
                </a:cubicBezTo>
                <a:cubicBezTo>
                  <a:pt x="f11" y="f9"/>
                  <a:pt x="f12" y="f13"/>
                  <a:pt x="f14" y="f15"/>
                </a:cubicBezTo>
                <a:lnTo>
                  <a:pt x="f1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0" y="f2"/>
                </a:cubicBezTo>
                <a:lnTo>
                  <a:pt x="f3" y="f4"/>
                </a:lnTo>
                <a:close/>
              </a:path>
            </a:pathLst>
          </a:custGeom>
          <a:gradFill>
            <a:gsLst>
              <a:gs pos="0">
                <a:srgbClr val="0074A0"/>
              </a:gs>
              <a:gs pos="100000">
                <a:srgbClr val="00C4CD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Puolivapaa piirto 7"/>
          <p:cNvSpPr/>
          <p:nvPr/>
        </p:nvSpPr>
        <p:spPr>
          <a:xfrm>
            <a:off x="4381560" y="-7200"/>
            <a:ext cx="4762079" cy="637920"/>
          </a:xfrm>
          <a:custGeom>
            <a:avLst/>
            <a:gdLst>
              <a:gd name="f0" fmla="val 0"/>
              <a:gd name="f1" fmla="val 3000"/>
              <a:gd name="f2" fmla="val 595"/>
              <a:gd name="f3" fmla="val 174"/>
              <a:gd name="f4" fmla="val 102"/>
              <a:gd name="f5" fmla="val 1168"/>
              <a:gd name="f6" fmla="val 533"/>
              <a:gd name="f7" fmla="val 1668"/>
              <a:gd name="f8" fmla="val 564"/>
              <a:gd name="f9" fmla="val 2168"/>
              <a:gd name="f10" fmla="val 2778"/>
              <a:gd name="f11" fmla="val 279"/>
              <a:gd name="f12" fmla="val 186"/>
              <a:gd name="f13" fmla="val 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000" h="595">
                <a:moveTo>
                  <a:pt x="f0" y="f0"/>
                </a:moveTo>
                <a:cubicBezTo>
                  <a:pt x="f3" y="f4"/>
                  <a:pt x="f5" y="f6"/>
                  <a:pt x="f7" y="f8"/>
                </a:cubicBezTo>
                <a:cubicBezTo>
                  <a:pt x="f9" y="f2"/>
                  <a:pt x="f10" y="f11"/>
                  <a:pt x="f1" y="f12"/>
                </a:cubicBezTo>
                <a:lnTo>
                  <a:pt x="f1" y="f13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A0A8"/>
              </a:gs>
              <a:gs pos="100000">
                <a:srgbClr val="008ABF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grpSp>
        <p:nvGrpSpPr>
          <p:cNvPr id="4" name="Ryhmä 1"/>
          <p:cNvGrpSpPr/>
          <p:nvPr/>
        </p:nvGrpSpPr>
        <p:grpSpPr>
          <a:xfrm>
            <a:off x="-49903" y="640196"/>
            <a:ext cx="9185712" cy="648720"/>
            <a:chOff x="-49903" y="640196"/>
            <a:chExt cx="9185712" cy="648720"/>
          </a:xfrm>
        </p:grpSpPr>
        <p:sp>
          <p:nvSpPr>
            <p:cNvPr id="5" name="Puolivapaa piirto 11"/>
            <p:cNvSpPr/>
            <p:nvPr/>
          </p:nvSpPr>
          <p:spPr>
            <a:xfrm rot="164400">
              <a:off x="-49903" y="640196"/>
              <a:ext cx="9162720" cy="648720"/>
            </a:xfrm>
            <a:custGeom>
              <a:avLst/>
              <a:gdLst>
                <a:gd name="f0" fmla="val 0"/>
                <a:gd name="f1" fmla="val 5772"/>
                <a:gd name="f2" fmla="val 1055"/>
                <a:gd name="f3" fmla="val 966"/>
                <a:gd name="f4" fmla="val 282"/>
                <a:gd name="f5" fmla="val 738"/>
                <a:gd name="f6" fmla="val 923"/>
                <a:gd name="f7" fmla="val 275"/>
                <a:gd name="f8" fmla="val 1608"/>
                <a:gd name="f9" fmla="val 2293"/>
                <a:gd name="f10" fmla="val 289"/>
                <a:gd name="f11" fmla="val 3416"/>
                <a:gd name="f12" fmla="val 4110"/>
                <a:gd name="f13" fmla="val 1008"/>
                <a:gd name="f14" fmla="val 4804"/>
                <a:gd name="f15" fmla="val 961"/>
                <a:gd name="f16" fmla="val 5426"/>
                <a:gd name="f17" fmla="val 21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772" h="1055">
                  <a:moveTo>
                    <a:pt x="f0" y="f3"/>
                  </a:moveTo>
                  <a:cubicBezTo>
                    <a:pt x="f4" y="f5"/>
                    <a:pt x="f6" y="f7"/>
                    <a:pt x="f8" y="f4"/>
                  </a:cubicBezTo>
                  <a:cubicBezTo>
                    <a:pt x="f9" y="f10"/>
                    <a:pt x="f11" y="f2"/>
                    <a:pt x="f12" y="f13"/>
                  </a:cubicBezTo>
                  <a:cubicBezTo>
                    <a:pt x="f14" y="f15"/>
                    <a:pt x="f16" y="f17"/>
                    <a:pt x="f1" y="f0"/>
                  </a:cubicBezTo>
                </a:path>
              </a:pathLst>
            </a:custGeom>
            <a:noFill/>
            <a:ln w="10800">
              <a:solidFill>
                <a:srgbClr val="008ABF">
                  <a:alpha val="56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i-FI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Puolivapaa piirto 12"/>
            <p:cNvSpPr/>
            <p:nvPr/>
          </p:nvSpPr>
          <p:spPr>
            <a:xfrm rot="164400">
              <a:off x="-39511" y="714365"/>
              <a:ext cx="9175320" cy="529920"/>
            </a:xfrm>
            <a:custGeom>
              <a:avLst/>
              <a:gdLst>
                <a:gd name="f0" fmla="val 0"/>
                <a:gd name="f1" fmla="val 5766"/>
                <a:gd name="f2" fmla="val 854"/>
                <a:gd name="f3" fmla="val 732"/>
                <a:gd name="f4" fmla="val 273"/>
                <a:gd name="f5" fmla="val 647"/>
                <a:gd name="f6" fmla="val 951"/>
                <a:gd name="f7" fmla="val 214"/>
                <a:gd name="f8" fmla="val 1638"/>
                <a:gd name="f9" fmla="val 228"/>
                <a:gd name="f10" fmla="val 2325"/>
                <a:gd name="f11" fmla="val 242"/>
                <a:gd name="f12" fmla="val 3434"/>
                <a:gd name="f13" fmla="val 4122"/>
                <a:gd name="f14" fmla="val 816"/>
                <a:gd name="f15" fmla="val 4810"/>
                <a:gd name="f16" fmla="val 778"/>
                <a:gd name="f17" fmla="val 5424"/>
                <a:gd name="f18" fmla="val 17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766" h="854">
                  <a:moveTo>
                    <a:pt x="f0" y="f3"/>
                  </a:moveTo>
                  <a:cubicBezTo>
                    <a:pt x="f4" y="f5"/>
                    <a:pt x="f6" y="f7"/>
                    <a:pt x="f8" y="f9"/>
                  </a:cubicBezTo>
                  <a:cubicBezTo>
                    <a:pt x="f10" y="f11"/>
                    <a:pt x="f12" y="f2"/>
                    <a:pt x="f13" y="f14"/>
                  </a:cubicBezTo>
                  <a:cubicBezTo>
                    <a:pt x="f15" y="f16"/>
                    <a:pt x="f17" y="f18"/>
                    <a:pt x="f1" y="f0"/>
                  </a:cubicBezTo>
                </a:path>
              </a:pathLst>
            </a:custGeom>
            <a:noFill/>
            <a:ln w="9360">
              <a:solidFill>
                <a:srgbClr val="009DD9">
                  <a:alpha val="56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i-FI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7" name="Otsikko 1"/>
          <p:cNvSpPr txBox="1"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i-FI"/>
              <a:t>Muokkaa otsikon tekstimuotoa napsauttamallaMuokkaa perustyyl. napsautt.</a:t>
            </a:r>
          </a:p>
        </p:txBody>
      </p:sp>
      <p:sp>
        <p:nvSpPr>
          <p:cNvPr id="8" name="Sisällön paikkamerkki 2"/>
          <p:cNvSpPr txBox="1">
            <a:spLocks noGrp="1"/>
          </p:cNvSpPr>
          <p:nvPr>
            <p:ph type="body" idx="1"/>
          </p:nvPr>
        </p:nvSpPr>
        <p:spPr>
          <a:xfrm>
            <a:off x="457200" y="1920239"/>
            <a:ext cx="4038119" cy="44344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i-FI" sz="21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fi-FI"/>
              <a:t>Muokkaa jäsennyksen tekstimuotoa napsauttamalla</a:t>
            </a:r>
          </a:p>
          <a:p>
            <a:pPr lvl="1"/>
            <a:r>
              <a:rPr lang="fi-FI"/>
              <a:t>Toinen jäsennystaso</a:t>
            </a:r>
          </a:p>
          <a:p>
            <a:pPr lvl="2"/>
            <a:r>
              <a:rPr lang="fi-FI"/>
              <a:t>Kolmas jäsennystaso</a:t>
            </a:r>
          </a:p>
          <a:p>
            <a:pPr lvl="3"/>
            <a:r>
              <a:rPr lang="fi-FI"/>
              <a:t>Neljäs jäsennystaso</a:t>
            </a:r>
          </a:p>
          <a:p>
            <a:pPr lvl="4"/>
            <a:r>
              <a:rPr lang="fi-FI"/>
              <a:t>Viides jäsennystaso</a:t>
            </a:r>
          </a:p>
          <a:p>
            <a:pPr lvl="5"/>
            <a:r>
              <a:rPr lang="fi-FI"/>
              <a:t>Kuudes jäsennystaso</a:t>
            </a:r>
          </a:p>
          <a:p>
            <a:pPr lvl="6"/>
            <a:r>
              <a:rPr lang="fi-FI"/>
              <a:t>Seitsemäs jäsennystaso</a:t>
            </a:r>
          </a:p>
          <a:p>
            <a:pPr lvl="7"/>
            <a:r>
              <a:rPr lang="fi-FI"/>
              <a:t>Kahdeksas jäsennystaso</a:t>
            </a:r>
          </a:p>
          <a:p>
            <a:pPr lvl="0"/>
            <a:r>
              <a:rPr lang="fi-FI"/>
              <a:t>Yhdeksäs jäsennystasoMuokkaa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Sisällön paikkamerkki 3"/>
          <p:cNvSpPr txBox="1">
            <a:spLocks noGrp="1"/>
          </p:cNvSpPr>
          <p:nvPr>
            <p:ph type="body" sz="quarter" idx="4294967295"/>
          </p:nvPr>
        </p:nvSpPr>
        <p:spPr>
          <a:xfrm>
            <a:off x="4648320" y="1920239"/>
            <a:ext cx="4038119" cy="44344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i-FI" sz="21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fi-FI"/>
              <a:t>Muokkaa jäsennyksen tekstimuotoa napsauttamalla</a:t>
            </a:r>
          </a:p>
          <a:p>
            <a:pPr lvl="1"/>
            <a:r>
              <a:rPr lang="fi-FI"/>
              <a:t>Toinen jäsennystaso</a:t>
            </a:r>
          </a:p>
          <a:p>
            <a:pPr lvl="2"/>
            <a:r>
              <a:rPr lang="fi-FI"/>
              <a:t>Kolmas jäsennystaso</a:t>
            </a:r>
          </a:p>
          <a:p>
            <a:pPr lvl="3"/>
            <a:r>
              <a:rPr lang="fi-FI"/>
              <a:t>Neljäs jäsennystaso</a:t>
            </a:r>
          </a:p>
          <a:p>
            <a:pPr lvl="4"/>
            <a:r>
              <a:rPr lang="fi-FI"/>
              <a:t>Viides jäsennystaso</a:t>
            </a:r>
          </a:p>
          <a:p>
            <a:pPr lvl="5"/>
            <a:r>
              <a:rPr lang="fi-FI"/>
              <a:t>Kuudes jäsennystaso</a:t>
            </a:r>
          </a:p>
          <a:p>
            <a:pPr lvl="6"/>
            <a:r>
              <a:rPr lang="fi-FI"/>
              <a:t>Seitsemäs jäsennystaso</a:t>
            </a:r>
          </a:p>
          <a:p>
            <a:pPr lvl="7"/>
            <a:r>
              <a:rPr lang="fi-FI"/>
              <a:t>Kahdeksas jäsennystaso</a:t>
            </a:r>
          </a:p>
          <a:p>
            <a:pPr lvl="0"/>
            <a:r>
              <a:rPr lang="fi-FI"/>
              <a:t>Yhdeksäs jäsennystasoMuokkaa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Päivämäärän paikkamerkki 4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i-FI" sz="1800" b="0" i="0" u="none" strike="noStrike" kern="1200" spc="0">
                <a:solidFill>
                  <a:srgbClr val="000000"/>
                </a:solidFill>
                <a:latin typeface="Constanti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8542726-A1B9-4149-9A43-38B2BFC95E08}" type="datetime1">
              <a:rPr lang="fi-FI"/>
              <a:pPr lvl="0"/>
              <a:t>2015/11/17</a:t>
            </a:fld>
            <a:endParaRPr lang="fi-FI"/>
          </a:p>
        </p:txBody>
      </p:sp>
      <p:sp>
        <p:nvSpPr>
          <p:cNvPr id="11" name="Alatunnisteen paikkamerkki 5"/>
          <p:cNvSpPr txBox="1">
            <a:spLocks noGrp="1"/>
          </p:cNvSpPr>
          <p:nvPr>
            <p:ph type="ftr" sz="quarter" idx="3"/>
          </p:nvPr>
        </p:nvSpPr>
        <p:spPr>
          <a:xfrm>
            <a:off x="2666880" y="6356520"/>
            <a:ext cx="33523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fi-FI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12" name="Dian numeron paikkamerkki 6"/>
          <p:cNvSpPr txBox="1">
            <a:spLocks noGrp="1"/>
          </p:cNvSpPr>
          <p:nvPr>
            <p:ph type="sldNum" sz="quarter" idx="4"/>
          </p:nvPr>
        </p:nvSpPr>
        <p:spPr>
          <a:xfrm>
            <a:off x="7924680" y="6356520"/>
            <a:ext cx="76175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i-FI" sz="1800" b="0" i="0" u="none" strike="noStrike" kern="1200" spc="0">
                <a:solidFill>
                  <a:srgbClr val="000000"/>
                </a:solidFill>
                <a:latin typeface="Constanti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9DE9226-8CB4-4ED1-9D87-855C89C8E38B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l" rtl="0" hangingPunct="1">
        <a:spcBef>
          <a:spcPts val="0"/>
        </a:spcBef>
        <a:spcAft>
          <a:spcPts val="0"/>
        </a:spcAft>
        <a:buNone/>
        <a:tabLst/>
        <a:defRPr lang="fi-FI" sz="5000" b="0" i="0" u="none" strike="noStrike" kern="1200" spc="0">
          <a:ln>
            <a:noFill/>
          </a:ln>
          <a:solidFill>
            <a:srgbClr val="04617B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lvl="0">
        <a:buSzPct val="45000"/>
        <a:buFont typeface="StarSymbol"/>
        <a:buChar char="●"/>
        <a:tabLst/>
        <a:defRPr lang="fi-FI" sz="2600" b="0" i="0" u="none" strike="noStrike" spc="0">
          <a:solidFill>
            <a:srgbClr val="000000"/>
          </a:solidFill>
          <a:latin typeface="Constantia" pitchFamily="18"/>
        </a:defRPr>
      </a:lvl1pPr>
      <a:lvl2pPr lvl="1">
        <a:buSzPct val="75000"/>
        <a:buFont typeface="StarSymbol"/>
        <a:buChar char="–"/>
        <a:tabLst/>
        <a:defRPr lang="fi-FI" sz="2600" b="0" i="0" u="none" strike="noStrike" spc="0">
          <a:solidFill>
            <a:srgbClr val="000000"/>
          </a:solidFill>
          <a:latin typeface="Constantia" pitchFamily="18"/>
        </a:defRPr>
      </a:lvl2pPr>
      <a:lvl3pPr lvl="2">
        <a:buSzPct val="45000"/>
        <a:buFont typeface="StarSymbol"/>
        <a:buChar char="●"/>
        <a:tabLst/>
        <a:defRPr lang="fi-FI" sz="2600" b="0" i="0" u="none" strike="noStrike" spc="0">
          <a:solidFill>
            <a:srgbClr val="000000"/>
          </a:solidFill>
          <a:latin typeface="Constantia" pitchFamily="18"/>
        </a:defRPr>
      </a:lvl3pPr>
      <a:lvl4pPr lvl="3">
        <a:buSzPct val="75000"/>
        <a:buFont typeface="StarSymbol"/>
        <a:buChar char="–"/>
        <a:tabLst/>
        <a:defRPr lang="fi-FI" sz="2600" b="0" i="0" u="none" strike="noStrike" spc="0">
          <a:solidFill>
            <a:srgbClr val="000000"/>
          </a:solidFill>
          <a:latin typeface="Constantia" pitchFamily="18"/>
        </a:defRPr>
      </a:lvl4pPr>
      <a:lvl5pPr lvl="4">
        <a:buSzPct val="45000"/>
        <a:buFont typeface="StarSymbol"/>
        <a:buChar char="●"/>
        <a:tabLst/>
        <a:defRPr lang="fi-FI" sz="2600" b="0" i="0" u="none" strike="noStrike" spc="0">
          <a:solidFill>
            <a:srgbClr val="000000"/>
          </a:solidFill>
          <a:latin typeface="Constantia" pitchFamily="18"/>
        </a:defRPr>
      </a:lvl5pPr>
      <a:lvl6pPr lvl="5">
        <a:buSzPct val="45000"/>
        <a:buFont typeface="StarSymbol"/>
        <a:buChar char="●"/>
        <a:tabLst/>
        <a:defRPr lang="fi-FI" sz="2600" b="0" i="0" u="none" strike="noStrike" spc="0">
          <a:solidFill>
            <a:srgbClr val="000000"/>
          </a:solidFill>
          <a:latin typeface="Constantia" pitchFamily="18"/>
        </a:defRPr>
      </a:lvl6pPr>
      <a:lvl7pPr lvl="6">
        <a:buSzPct val="45000"/>
        <a:buFont typeface="StarSymbol"/>
        <a:buChar char="●"/>
        <a:tabLst/>
        <a:defRPr lang="fi-FI" sz="2600" b="0" i="0" u="none" strike="noStrike" spc="0">
          <a:solidFill>
            <a:srgbClr val="000000"/>
          </a:solidFill>
          <a:latin typeface="Constantia" pitchFamily="18"/>
        </a:defRPr>
      </a:lvl7pPr>
      <a:lvl8pPr lvl="7">
        <a:buSzPct val="45000"/>
        <a:buFont typeface="StarSymbol"/>
        <a:buChar char="●"/>
        <a:tabLst/>
        <a:defRPr lang="fi-FI" sz="2600" b="0" i="0" u="none" strike="noStrike" spc="0">
          <a:solidFill>
            <a:srgbClr val="000000"/>
          </a:solidFill>
          <a:latin typeface="Constantia" pitchFamily="18"/>
        </a:defRPr>
      </a:lvl8pPr>
      <a:lvl9pPr marL="0" marR="0" lvl="0" indent="0" algn="l" rtl="0" hangingPunct="1">
        <a:spcBef>
          <a:spcPts val="519"/>
        </a:spcBef>
        <a:spcAft>
          <a:spcPts val="1417"/>
        </a:spcAft>
        <a:buClr>
          <a:srgbClr val="0BD0D9"/>
        </a:buClr>
        <a:buSzPct val="95000"/>
        <a:buFont typeface="Wingdings 2"/>
        <a:buChar char=""/>
        <a:tabLst/>
        <a:defRPr lang="fi-FI" sz="2600" b="0" i="0" u="none" strike="noStrike" spc="0">
          <a:solidFill>
            <a:srgbClr val="000000"/>
          </a:solidFill>
          <a:latin typeface="Constantia" pitchFamily="18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uolivapaa piirto 6"/>
          <p:cNvSpPr/>
          <p:nvPr/>
        </p:nvSpPr>
        <p:spPr>
          <a:xfrm>
            <a:off x="-9360" y="-7200"/>
            <a:ext cx="9162720" cy="1041119"/>
          </a:xfrm>
          <a:custGeom>
            <a:avLst/>
            <a:gdLst>
              <a:gd name="f0" fmla="val 0"/>
              <a:gd name="f1" fmla="val 5772"/>
              <a:gd name="f2" fmla="val 656"/>
              <a:gd name="f3" fmla="val 6"/>
              <a:gd name="f4" fmla="val 2"/>
              <a:gd name="f5" fmla="val 2542"/>
              <a:gd name="f6" fmla="val 2746"/>
              <a:gd name="f7" fmla="val 101"/>
              <a:gd name="f8" fmla="val 3828"/>
              <a:gd name="f9" fmla="val 367"/>
              <a:gd name="f10" fmla="val 4374"/>
              <a:gd name="f11" fmla="val 4920"/>
              <a:gd name="f12" fmla="val 5526"/>
              <a:gd name="f13" fmla="val 152"/>
              <a:gd name="f14" fmla="val 5766"/>
              <a:gd name="f15" fmla="val 55"/>
              <a:gd name="f16" fmla="val 213"/>
              <a:gd name="f17" fmla="val 5670"/>
              <a:gd name="f18" fmla="val 257"/>
              <a:gd name="f19" fmla="val 5016"/>
              <a:gd name="f20" fmla="val 441"/>
              <a:gd name="f21" fmla="val 4302"/>
              <a:gd name="f22" fmla="val 439"/>
              <a:gd name="f23" fmla="val 3588"/>
              <a:gd name="f24" fmla="val 437"/>
              <a:gd name="f25" fmla="val 2205"/>
              <a:gd name="f26" fmla="val 165"/>
              <a:gd name="f27" fmla="val 1488"/>
              <a:gd name="f28" fmla="val 201"/>
              <a:gd name="f29" fmla="val 750"/>
              <a:gd name="f30" fmla="val 209"/>
              <a:gd name="f31" fmla="val 270"/>
              <a:gd name="f32" fmla="val 48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5772" h="656">
                <a:moveTo>
                  <a:pt x="f3" y="f4"/>
                </a:moveTo>
                <a:lnTo>
                  <a:pt x="f5" y="f0"/>
                </a:lnTo>
                <a:cubicBezTo>
                  <a:pt x="f6" y="f7"/>
                  <a:pt x="f8" y="f9"/>
                  <a:pt x="f10" y="f9"/>
                </a:cubicBezTo>
                <a:cubicBezTo>
                  <a:pt x="f11" y="f9"/>
                  <a:pt x="f12" y="f13"/>
                  <a:pt x="f14" y="f15"/>
                </a:cubicBezTo>
                <a:lnTo>
                  <a:pt x="f1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0" y="f2"/>
                </a:cubicBezTo>
                <a:lnTo>
                  <a:pt x="f3" y="f4"/>
                </a:lnTo>
                <a:close/>
              </a:path>
            </a:pathLst>
          </a:custGeom>
          <a:gradFill>
            <a:gsLst>
              <a:gs pos="0">
                <a:srgbClr val="0074A0"/>
              </a:gs>
              <a:gs pos="100000">
                <a:srgbClr val="00C4CD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Puolivapaa piirto 7"/>
          <p:cNvSpPr/>
          <p:nvPr/>
        </p:nvSpPr>
        <p:spPr>
          <a:xfrm>
            <a:off x="4381560" y="-7200"/>
            <a:ext cx="4762079" cy="637920"/>
          </a:xfrm>
          <a:custGeom>
            <a:avLst/>
            <a:gdLst>
              <a:gd name="f0" fmla="val 0"/>
              <a:gd name="f1" fmla="val 3000"/>
              <a:gd name="f2" fmla="val 595"/>
              <a:gd name="f3" fmla="val 174"/>
              <a:gd name="f4" fmla="val 102"/>
              <a:gd name="f5" fmla="val 1168"/>
              <a:gd name="f6" fmla="val 533"/>
              <a:gd name="f7" fmla="val 1668"/>
              <a:gd name="f8" fmla="val 564"/>
              <a:gd name="f9" fmla="val 2168"/>
              <a:gd name="f10" fmla="val 2778"/>
              <a:gd name="f11" fmla="val 279"/>
              <a:gd name="f12" fmla="val 186"/>
              <a:gd name="f13" fmla="val 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000" h="595">
                <a:moveTo>
                  <a:pt x="f0" y="f0"/>
                </a:moveTo>
                <a:cubicBezTo>
                  <a:pt x="f3" y="f4"/>
                  <a:pt x="f5" y="f6"/>
                  <a:pt x="f7" y="f8"/>
                </a:cubicBezTo>
                <a:cubicBezTo>
                  <a:pt x="f9" y="f2"/>
                  <a:pt x="f10" y="f11"/>
                  <a:pt x="f1" y="f12"/>
                </a:cubicBezTo>
                <a:lnTo>
                  <a:pt x="f1" y="f13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A0A8"/>
              </a:gs>
              <a:gs pos="100000">
                <a:srgbClr val="008ABF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grpSp>
        <p:nvGrpSpPr>
          <p:cNvPr id="4" name="Ryhmä 1"/>
          <p:cNvGrpSpPr/>
          <p:nvPr/>
        </p:nvGrpSpPr>
        <p:grpSpPr>
          <a:xfrm>
            <a:off x="-49903" y="640196"/>
            <a:ext cx="9185712" cy="648720"/>
            <a:chOff x="-49903" y="640196"/>
            <a:chExt cx="9185712" cy="648720"/>
          </a:xfrm>
        </p:grpSpPr>
        <p:sp>
          <p:nvSpPr>
            <p:cNvPr id="5" name="Puolivapaa piirto 11"/>
            <p:cNvSpPr/>
            <p:nvPr/>
          </p:nvSpPr>
          <p:spPr>
            <a:xfrm rot="164400">
              <a:off x="-49903" y="640196"/>
              <a:ext cx="9162720" cy="648720"/>
            </a:xfrm>
            <a:custGeom>
              <a:avLst/>
              <a:gdLst>
                <a:gd name="f0" fmla="val 0"/>
                <a:gd name="f1" fmla="val 5772"/>
                <a:gd name="f2" fmla="val 1055"/>
                <a:gd name="f3" fmla="val 966"/>
                <a:gd name="f4" fmla="val 282"/>
                <a:gd name="f5" fmla="val 738"/>
                <a:gd name="f6" fmla="val 923"/>
                <a:gd name="f7" fmla="val 275"/>
                <a:gd name="f8" fmla="val 1608"/>
                <a:gd name="f9" fmla="val 2293"/>
                <a:gd name="f10" fmla="val 289"/>
                <a:gd name="f11" fmla="val 3416"/>
                <a:gd name="f12" fmla="val 4110"/>
                <a:gd name="f13" fmla="val 1008"/>
                <a:gd name="f14" fmla="val 4804"/>
                <a:gd name="f15" fmla="val 961"/>
                <a:gd name="f16" fmla="val 5426"/>
                <a:gd name="f17" fmla="val 21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772" h="1055">
                  <a:moveTo>
                    <a:pt x="f0" y="f3"/>
                  </a:moveTo>
                  <a:cubicBezTo>
                    <a:pt x="f4" y="f5"/>
                    <a:pt x="f6" y="f7"/>
                    <a:pt x="f8" y="f4"/>
                  </a:cubicBezTo>
                  <a:cubicBezTo>
                    <a:pt x="f9" y="f10"/>
                    <a:pt x="f11" y="f2"/>
                    <a:pt x="f12" y="f13"/>
                  </a:cubicBezTo>
                  <a:cubicBezTo>
                    <a:pt x="f14" y="f15"/>
                    <a:pt x="f16" y="f17"/>
                    <a:pt x="f1" y="f0"/>
                  </a:cubicBezTo>
                </a:path>
              </a:pathLst>
            </a:custGeom>
            <a:noFill/>
            <a:ln w="10800">
              <a:solidFill>
                <a:srgbClr val="008ABF">
                  <a:alpha val="56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i-FI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Puolivapaa piirto 12"/>
            <p:cNvSpPr/>
            <p:nvPr/>
          </p:nvSpPr>
          <p:spPr>
            <a:xfrm rot="164400">
              <a:off x="-39511" y="714365"/>
              <a:ext cx="9175320" cy="529920"/>
            </a:xfrm>
            <a:custGeom>
              <a:avLst/>
              <a:gdLst>
                <a:gd name="f0" fmla="val 0"/>
                <a:gd name="f1" fmla="val 5766"/>
                <a:gd name="f2" fmla="val 854"/>
                <a:gd name="f3" fmla="val 732"/>
                <a:gd name="f4" fmla="val 273"/>
                <a:gd name="f5" fmla="val 647"/>
                <a:gd name="f6" fmla="val 951"/>
                <a:gd name="f7" fmla="val 214"/>
                <a:gd name="f8" fmla="val 1638"/>
                <a:gd name="f9" fmla="val 228"/>
                <a:gd name="f10" fmla="val 2325"/>
                <a:gd name="f11" fmla="val 242"/>
                <a:gd name="f12" fmla="val 3434"/>
                <a:gd name="f13" fmla="val 4122"/>
                <a:gd name="f14" fmla="val 816"/>
                <a:gd name="f15" fmla="val 4810"/>
                <a:gd name="f16" fmla="val 778"/>
                <a:gd name="f17" fmla="val 5424"/>
                <a:gd name="f18" fmla="val 17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766" h="854">
                  <a:moveTo>
                    <a:pt x="f0" y="f3"/>
                  </a:moveTo>
                  <a:cubicBezTo>
                    <a:pt x="f4" y="f5"/>
                    <a:pt x="f6" y="f7"/>
                    <a:pt x="f8" y="f9"/>
                  </a:cubicBezTo>
                  <a:cubicBezTo>
                    <a:pt x="f10" y="f11"/>
                    <a:pt x="f12" y="f2"/>
                    <a:pt x="f13" y="f14"/>
                  </a:cubicBezTo>
                  <a:cubicBezTo>
                    <a:pt x="f15" y="f16"/>
                    <a:pt x="f17" y="f18"/>
                    <a:pt x="f1" y="f0"/>
                  </a:cubicBezTo>
                </a:path>
              </a:pathLst>
            </a:custGeom>
            <a:noFill/>
            <a:ln w="9360">
              <a:solidFill>
                <a:srgbClr val="009DD9">
                  <a:alpha val="56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i-FI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7" name="Yhdestä kulmasta leikattu ja pyöristetty suorakulmio 8"/>
          <p:cNvSpPr/>
          <p:nvPr/>
        </p:nvSpPr>
        <p:spPr>
          <a:xfrm rot="21180000" flipV="1">
            <a:off x="3667318" y="467465"/>
            <a:ext cx="5257440" cy="4114440"/>
          </a:xfrm>
          <a:custGeom>
            <a:avLst>
              <a:gd name="f0" fmla="val 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3240">
            <a:solidFill>
              <a:srgbClr val="C0C0C0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Suorakulmainen kolmio 11"/>
          <p:cNvSpPr/>
          <p:nvPr/>
        </p:nvSpPr>
        <p:spPr>
          <a:xfrm rot="21180000" flipV="1">
            <a:off x="8023173" y="5341008"/>
            <a:ext cx="155160" cy="154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0 f8 1"/>
              <a:gd name="f16" fmla="*/ 0 f9 1"/>
              <a:gd name="f17" fmla="*/ f10 1 f2"/>
              <a:gd name="f18" fmla="*/ 10800 f9 1"/>
              <a:gd name="f19" fmla="*/ 21600 f9 1"/>
              <a:gd name="f20" fmla="*/ 10800 f8 1"/>
              <a:gd name="f21" fmla="*/ 21600 f8 1"/>
              <a:gd name="f22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15" y="f16"/>
              </a:cxn>
              <a:cxn ang="f22">
                <a:pos x="f15" y="f18"/>
              </a:cxn>
              <a:cxn ang="f22">
                <a:pos x="f15" y="f19"/>
              </a:cxn>
              <a:cxn ang="f22">
                <a:pos x="f20" y="f19"/>
              </a:cxn>
              <a:cxn ang="f22">
                <a:pos x="f21" y="f19"/>
              </a:cxn>
              <a:cxn ang="f22">
                <a:pos x="f20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bevel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Otsikko 1"/>
          <p:cNvSpPr txBox="1">
            <a:spLocks noGrp="1"/>
          </p:cNvSpPr>
          <p:nvPr>
            <p:ph type="title"/>
          </p:nvPr>
        </p:nvSpPr>
        <p:spPr>
          <a:xfrm>
            <a:off x="609480" y="1176840"/>
            <a:ext cx="2212560" cy="1582199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45720" rIns="45720" bIns="45720" anchor="b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i-FI"/>
              <a:t>Muokkaa otsikon tekstimuotoa napsauttamallaMuokkaa perustyyl. napsautt.</a:t>
            </a:r>
          </a:p>
        </p:txBody>
      </p:sp>
      <p:sp>
        <p:nvSpPr>
          <p:cNvPr id="10" name="Tekstin paikkamerkki 3"/>
          <p:cNvSpPr txBox="1">
            <a:spLocks noGrp="1"/>
          </p:cNvSpPr>
          <p:nvPr>
            <p:ph type="body" idx="1"/>
          </p:nvPr>
        </p:nvSpPr>
        <p:spPr>
          <a:xfrm>
            <a:off x="609480" y="2828880"/>
            <a:ext cx="2209320" cy="2179080"/>
          </a:xfrm>
          <a:prstGeom prst="rect">
            <a:avLst/>
          </a:prstGeom>
          <a:noFill/>
          <a:ln>
            <a:noFill/>
          </a:ln>
        </p:spPr>
        <p:txBody>
          <a:bodyPr vert="horz" wrap="square" lIns="64080" tIns="45000" rIns="45720" bIns="4572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i-FI" sz="21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fi-FI"/>
              <a:t>Muokkaa jäsennyksen tekstimuotoa napsauttamalla</a:t>
            </a:r>
          </a:p>
          <a:p>
            <a:pPr lvl="1"/>
            <a:r>
              <a:rPr lang="fi-FI"/>
              <a:t>Toinen jäsennystaso</a:t>
            </a:r>
          </a:p>
          <a:p>
            <a:pPr lvl="2"/>
            <a:r>
              <a:rPr lang="fi-FI"/>
              <a:t>Kolmas jäsennystaso</a:t>
            </a:r>
          </a:p>
          <a:p>
            <a:pPr lvl="3"/>
            <a:r>
              <a:rPr lang="fi-FI"/>
              <a:t>Neljäs jäsennystaso</a:t>
            </a:r>
          </a:p>
          <a:p>
            <a:pPr lvl="4"/>
            <a:r>
              <a:rPr lang="fi-FI"/>
              <a:t>Viides jäsennystaso</a:t>
            </a:r>
          </a:p>
          <a:p>
            <a:pPr lvl="5"/>
            <a:r>
              <a:rPr lang="fi-FI"/>
              <a:t>Kuudes jäsennystaso</a:t>
            </a:r>
          </a:p>
          <a:p>
            <a:pPr lvl="6"/>
            <a:r>
              <a:rPr lang="fi-FI"/>
              <a:t>Seitsemäs jäsennystaso</a:t>
            </a:r>
          </a:p>
          <a:p>
            <a:pPr lvl="7"/>
            <a:r>
              <a:rPr lang="fi-FI"/>
              <a:t>Kahdeksas jäsennystaso</a:t>
            </a:r>
          </a:p>
          <a:p>
            <a:pPr lvl="0"/>
            <a:r>
              <a:rPr lang="fi-FI"/>
              <a:t>Yhdeksäs jäsennystasoMuokkaa tekstin perustyylejä napsauttamalla</a:t>
            </a:r>
          </a:p>
        </p:txBody>
      </p:sp>
      <p:sp>
        <p:nvSpPr>
          <p:cNvPr id="11" name="Päivämäärän paikkamerkki 4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i-FI" sz="1800" b="0" i="0" u="none" strike="noStrike" kern="1200" spc="0">
                <a:solidFill>
                  <a:srgbClr val="000000"/>
                </a:solidFill>
                <a:latin typeface="Constanti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2B37A7C-C8AE-4B37-A93C-133D8182BACA}" type="datetime1">
              <a:rPr lang="fi-FI"/>
              <a:pPr lvl="0"/>
              <a:t>2015/11/17</a:t>
            </a:fld>
            <a:endParaRPr lang="fi-FI"/>
          </a:p>
        </p:txBody>
      </p:sp>
      <p:sp>
        <p:nvSpPr>
          <p:cNvPr id="12" name="Alatunnisteen paikkamerkki 5"/>
          <p:cNvSpPr txBox="1">
            <a:spLocks noGrp="1"/>
          </p:cNvSpPr>
          <p:nvPr>
            <p:ph type="ftr" sz="quarter" idx="3"/>
          </p:nvPr>
        </p:nvSpPr>
        <p:spPr>
          <a:xfrm>
            <a:off x="2666880" y="6356520"/>
            <a:ext cx="33523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fi-FI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13" name="Dian numeron paikkamerkki 6"/>
          <p:cNvSpPr txBox="1">
            <a:spLocks noGrp="1"/>
          </p:cNvSpPr>
          <p:nvPr>
            <p:ph type="sldNum" sz="quarter" idx="4"/>
          </p:nvPr>
        </p:nvSpPr>
        <p:spPr>
          <a:xfrm>
            <a:off x="8077320" y="6356520"/>
            <a:ext cx="609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i-FI" sz="1800" b="0" i="0" u="none" strike="noStrike" kern="1200" spc="0">
                <a:solidFill>
                  <a:srgbClr val="000000"/>
                </a:solidFill>
                <a:latin typeface="Constanti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B3FDC12-E9B8-4DAC-92CC-9A1717C3DE10}" type="slidenum">
              <a:t>‹#›</a:t>
            </a:fld>
            <a:endParaRPr lang="fi-FI"/>
          </a:p>
        </p:txBody>
      </p:sp>
      <p:sp>
        <p:nvSpPr>
          <p:cNvPr id="14" name="Kuvan paikkamerkki 2"/>
          <p:cNvSpPr/>
          <p:nvPr/>
        </p:nvSpPr>
        <p:spPr>
          <a:xfrm rot="420000">
            <a:off x="3485783" y="1199464"/>
            <a:ext cx="4617360" cy="3931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BF5F9"/>
          </a:solidFill>
          <a:ln w="2880">
            <a:solidFill>
              <a:srgbClr val="C0C0C0"/>
            </a:solidFill>
            <a:prstDash val="solid"/>
            <a:round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i-FI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 pitchFamily="18"/>
                <a:ea typeface="Microsoft YaHei" pitchFamily="2"/>
                <a:cs typeface="Mangal" pitchFamily="2"/>
              </a:rPr>
              <a:t>Lisää kuva napsauttamalla kuvaketta</a:t>
            </a:r>
          </a:p>
        </p:txBody>
      </p:sp>
      <p:sp>
        <p:nvSpPr>
          <p:cNvPr id="15" name="Puolivapaa piirto 9"/>
          <p:cNvSpPr/>
          <p:nvPr/>
        </p:nvSpPr>
        <p:spPr>
          <a:xfrm flipV="1">
            <a:off x="-9360" y="5816520"/>
            <a:ext cx="9162720" cy="1041119"/>
          </a:xfrm>
          <a:custGeom>
            <a:avLst/>
            <a:gdLst>
              <a:gd name="f0" fmla="val 0"/>
              <a:gd name="f1" fmla="val 5772"/>
              <a:gd name="f2" fmla="val 656"/>
              <a:gd name="f3" fmla="val 6"/>
              <a:gd name="f4" fmla="val 2"/>
              <a:gd name="f5" fmla="val 2542"/>
              <a:gd name="f6" fmla="val 2746"/>
              <a:gd name="f7" fmla="val 101"/>
              <a:gd name="f8" fmla="val 3828"/>
              <a:gd name="f9" fmla="val 367"/>
              <a:gd name="f10" fmla="val 4374"/>
              <a:gd name="f11" fmla="val 4920"/>
              <a:gd name="f12" fmla="val 5526"/>
              <a:gd name="f13" fmla="val 152"/>
              <a:gd name="f14" fmla="val 5766"/>
              <a:gd name="f15" fmla="val 55"/>
              <a:gd name="f16" fmla="val 213"/>
              <a:gd name="f17" fmla="val 5670"/>
              <a:gd name="f18" fmla="val 257"/>
              <a:gd name="f19" fmla="val 5016"/>
              <a:gd name="f20" fmla="val 441"/>
              <a:gd name="f21" fmla="val 4302"/>
              <a:gd name="f22" fmla="val 439"/>
              <a:gd name="f23" fmla="val 3588"/>
              <a:gd name="f24" fmla="val 437"/>
              <a:gd name="f25" fmla="val 2205"/>
              <a:gd name="f26" fmla="val 165"/>
              <a:gd name="f27" fmla="val 1488"/>
              <a:gd name="f28" fmla="val 201"/>
              <a:gd name="f29" fmla="val 750"/>
              <a:gd name="f30" fmla="val 209"/>
              <a:gd name="f31" fmla="val 270"/>
              <a:gd name="f32" fmla="val 48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5772" h="656">
                <a:moveTo>
                  <a:pt x="f3" y="f4"/>
                </a:moveTo>
                <a:lnTo>
                  <a:pt x="f5" y="f0"/>
                </a:lnTo>
                <a:cubicBezTo>
                  <a:pt x="f6" y="f7"/>
                  <a:pt x="f8" y="f9"/>
                  <a:pt x="f10" y="f9"/>
                </a:cubicBezTo>
                <a:cubicBezTo>
                  <a:pt x="f11" y="f9"/>
                  <a:pt x="f12" y="f13"/>
                  <a:pt x="f14" y="f15"/>
                </a:cubicBezTo>
                <a:lnTo>
                  <a:pt x="f1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0" y="f2"/>
                </a:cubicBezTo>
                <a:lnTo>
                  <a:pt x="f3" y="f4"/>
                </a:lnTo>
                <a:close/>
              </a:path>
            </a:pathLst>
          </a:custGeom>
          <a:gradFill>
            <a:gsLst>
              <a:gs pos="0">
                <a:srgbClr val="0074A0"/>
              </a:gs>
              <a:gs pos="100000">
                <a:srgbClr val="00C4CD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6" name="Puolivapaa piirto 10"/>
          <p:cNvSpPr/>
          <p:nvPr/>
        </p:nvSpPr>
        <p:spPr>
          <a:xfrm flipV="1">
            <a:off x="4381560" y="6219720"/>
            <a:ext cx="4762079" cy="637920"/>
          </a:xfrm>
          <a:custGeom>
            <a:avLst/>
            <a:gdLst>
              <a:gd name="f0" fmla="val 0"/>
              <a:gd name="f1" fmla="val 3000"/>
              <a:gd name="f2" fmla="val 595"/>
              <a:gd name="f3" fmla="val 174"/>
              <a:gd name="f4" fmla="val 102"/>
              <a:gd name="f5" fmla="val 1168"/>
              <a:gd name="f6" fmla="val 533"/>
              <a:gd name="f7" fmla="val 1668"/>
              <a:gd name="f8" fmla="val 564"/>
              <a:gd name="f9" fmla="val 2168"/>
              <a:gd name="f10" fmla="val 2778"/>
              <a:gd name="f11" fmla="val 279"/>
              <a:gd name="f12" fmla="val 186"/>
              <a:gd name="f13" fmla="val 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000" h="595">
                <a:moveTo>
                  <a:pt x="f0" y="f0"/>
                </a:moveTo>
                <a:cubicBezTo>
                  <a:pt x="f3" y="f4"/>
                  <a:pt x="f5" y="f6"/>
                  <a:pt x="f7" y="f8"/>
                </a:cubicBezTo>
                <a:cubicBezTo>
                  <a:pt x="f9" y="f2"/>
                  <a:pt x="f10" y="f11"/>
                  <a:pt x="f1" y="f12"/>
                </a:cubicBezTo>
                <a:lnTo>
                  <a:pt x="f1" y="f13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A0A8"/>
              </a:gs>
              <a:gs pos="100000">
                <a:srgbClr val="008ABF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l" rtl="0" hangingPunct="1">
        <a:spcBef>
          <a:spcPts val="0"/>
        </a:spcBef>
        <a:spcAft>
          <a:spcPts val="0"/>
        </a:spcAft>
        <a:buNone/>
        <a:tabLst/>
        <a:defRPr lang="fi-FI" sz="2000" b="1" i="0" u="none" strike="noStrike" kern="1200" spc="0">
          <a:ln>
            <a:noFill/>
          </a:ln>
          <a:solidFill>
            <a:srgbClr val="04617B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lvl="0">
        <a:buSzPct val="45000"/>
        <a:buFont typeface="StarSymbol"/>
        <a:buChar char="●"/>
        <a:tabLst/>
        <a:defRPr lang="fi-FI" sz="1300" b="0" i="0" u="none" strike="noStrike" spc="0">
          <a:solidFill>
            <a:srgbClr val="000000"/>
          </a:solidFill>
          <a:latin typeface="Constantia" pitchFamily="18"/>
        </a:defRPr>
      </a:lvl1pPr>
      <a:lvl2pPr lvl="1">
        <a:buSzPct val="75000"/>
        <a:buFont typeface="StarSymbol"/>
        <a:buChar char="–"/>
        <a:tabLst/>
        <a:defRPr lang="fi-FI" sz="1300" b="0" i="0" u="none" strike="noStrike" spc="0">
          <a:solidFill>
            <a:srgbClr val="000000"/>
          </a:solidFill>
          <a:latin typeface="Constantia" pitchFamily="18"/>
        </a:defRPr>
      </a:lvl2pPr>
      <a:lvl3pPr lvl="2">
        <a:buSzPct val="45000"/>
        <a:buFont typeface="StarSymbol"/>
        <a:buChar char="●"/>
        <a:tabLst/>
        <a:defRPr lang="fi-FI" sz="1300" b="0" i="0" u="none" strike="noStrike" spc="0">
          <a:solidFill>
            <a:srgbClr val="000000"/>
          </a:solidFill>
          <a:latin typeface="Constantia" pitchFamily="18"/>
        </a:defRPr>
      </a:lvl3pPr>
      <a:lvl4pPr lvl="3">
        <a:buSzPct val="75000"/>
        <a:buFont typeface="StarSymbol"/>
        <a:buChar char="–"/>
        <a:tabLst/>
        <a:defRPr lang="fi-FI" sz="1300" b="0" i="0" u="none" strike="noStrike" spc="0">
          <a:solidFill>
            <a:srgbClr val="000000"/>
          </a:solidFill>
          <a:latin typeface="Constantia" pitchFamily="18"/>
        </a:defRPr>
      </a:lvl4pPr>
      <a:lvl5pPr lvl="4">
        <a:buSzPct val="45000"/>
        <a:buFont typeface="StarSymbol"/>
        <a:buChar char="●"/>
        <a:tabLst/>
        <a:defRPr lang="fi-FI" sz="1300" b="0" i="0" u="none" strike="noStrike" spc="0">
          <a:solidFill>
            <a:srgbClr val="000000"/>
          </a:solidFill>
          <a:latin typeface="Constantia" pitchFamily="18"/>
        </a:defRPr>
      </a:lvl5pPr>
      <a:lvl6pPr lvl="5">
        <a:buSzPct val="45000"/>
        <a:buFont typeface="StarSymbol"/>
        <a:buChar char="●"/>
        <a:tabLst/>
        <a:defRPr lang="fi-FI" sz="1300" b="0" i="0" u="none" strike="noStrike" spc="0">
          <a:solidFill>
            <a:srgbClr val="000000"/>
          </a:solidFill>
          <a:latin typeface="Constantia" pitchFamily="18"/>
        </a:defRPr>
      </a:lvl6pPr>
      <a:lvl7pPr lvl="6">
        <a:buSzPct val="45000"/>
        <a:buFont typeface="StarSymbol"/>
        <a:buChar char="●"/>
        <a:tabLst/>
        <a:defRPr lang="fi-FI" sz="1300" b="0" i="0" u="none" strike="noStrike" spc="0">
          <a:solidFill>
            <a:srgbClr val="000000"/>
          </a:solidFill>
          <a:latin typeface="Constantia" pitchFamily="18"/>
        </a:defRPr>
      </a:lvl7pPr>
      <a:lvl8pPr lvl="7">
        <a:buSzPct val="45000"/>
        <a:buFont typeface="StarSymbol"/>
        <a:buChar char="●"/>
        <a:tabLst/>
        <a:defRPr lang="fi-FI" sz="1300" b="0" i="0" u="none" strike="noStrike" spc="0">
          <a:solidFill>
            <a:srgbClr val="000000"/>
          </a:solidFill>
          <a:latin typeface="Constantia" pitchFamily="18"/>
        </a:defRPr>
      </a:lvl8pPr>
      <a:lvl9pPr marL="0" marR="0" lvl="0" indent="0" algn="l" rtl="0" hangingPunct="1">
        <a:spcBef>
          <a:spcPts val="249"/>
        </a:spcBef>
        <a:spcAft>
          <a:spcPts val="1417"/>
        </a:spcAft>
        <a:buNone/>
        <a:tabLst/>
        <a:defRPr lang="fi-FI" sz="1300" b="0" i="0" u="none" strike="noStrike" spc="0">
          <a:solidFill>
            <a:srgbClr val="000000"/>
          </a:solidFill>
          <a:latin typeface="Constantia" pitchFamily="18"/>
        </a:defRPr>
      </a:lvl9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uolivapaa piirto 6"/>
          <p:cNvSpPr/>
          <p:nvPr/>
        </p:nvSpPr>
        <p:spPr>
          <a:xfrm>
            <a:off x="-9360" y="-7200"/>
            <a:ext cx="9162720" cy="1041119"/>
          </a:xfrm>
          <a:custGeom>
            <a:avLst/>
            <a:gdLst>
              <a:gd name="f0" fmla="val 0"/>
              <a:gd name="f1" fmla="val 5772"/>
              <a:gd name="f2" fmla="val 656"/>
              <a:gd name="f3" fmla="val 6"/>
              <a:gd name="f4" fmla="val 2"/>
              <a:gd name="f5" fmla="val 2542"/>
              <a:gd name="f6" fmla="val 2746"/>
              <a:gd name="f7" fmla="val 101"/>
              <a:gd name="f8" fmla="val 3828"/>
              <a:gd name="f9" fmla="val 367"/>
              <a:gd name="f10" fmla="val 4374"/>
              <a:gd name="f11" fmla="val 4920"/>
              <a:gd name="f12" fmla="val 5526"/>
              <a:gd name="f13" fmla="val 152"/>
              <a:gd name="f14" fmla="val 5766"/>
              <a:gd name="f15" fmla="val 55"/>
              <a:gd name="f16" fmla="val 213"/>
              <a:gd name="f17" fmla="val 5670"/>
              <a:gd name="f18" fmla="val 257"/>
              <a:gd name="f19" fmla="val 5016"/>
              <a:gd name="f20" fmla="val 441"/>
              <a:gd name="f21" fmla="val 4302"/>
              <a:gd name="f22" fmla="val 439"/>
              <a:gd name="f23" fmla="val 3588"/>
              <a:gd name="f24" fmla="val 437"/>
              <a:gd name="f25" fmla="val 2205"/>
              <a:gd name="f26" fmla="val 165"/>
              <a:gd name="f27" fmla="val 1488"/>
              <a:gd name="f28" fmla="val 201"/>
              <a:gd name="f29" fmla="val 750"/>
              <a:gd name="f30" fmla="val 209"/>
              <a:gd name="f31" fmla="val 270"/>
              <a:gd name="f32" fmla="val 48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5772" h="656">
                <a:moveTo>
                  <a:pt x="f3" y="f4"/>
                </a:moveTo>
                <a:lnTo>
                  <a:pt x="f5" y="f0"/>
                </a:lnTo>
                <a:cubicBezTo>
                  <a:pt x="f6" y="f7"/>
                  <a:pt x="f8" y="f9"/>
                  <a:pt x="f10" y="f9"/>
                </a:cubicBezTo>
                <a:cubicBezTo>
                  <a:pt x="f11" y="f9"/>
                  <a:pt x="f12" y="f13"/>
                  <a:pt x="f14" y="f15"/>
                </a:cubicBezTo>
                <a:lnTo>
                  <a:pt x="f1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0" y="f2"/>
                </a:cubicBezTo>
                <a:lnTo>
                  <a:pt x="f3" y="f4"/>
                </a:lnTo>
                <a:close/>
              </a:path>
            </a:pathLst>
          </a:custGeom>
          <a:gradFill>
            <a:gsLst>
              <a:gs pos="0">
                <a:srgbClr val="0074A0"/>
              </a:gs>
              <a:gs pos="100000">
                <a:srgbClr val="00C4CD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Puolivapaa piirto 7"/>
          <p:cNvSpPr/>
          <p:nvPr/>
        </p:nvSpPr>
        <p:spPr>
          <a:xfrm>
            <a:off x="4381560" y="-7200"/>
            <a:ext cx="4762079" cy="637920"/>
          </a:xfrm>
          <a:custGeom>
            <a:avLst/>
            <a:gdLst>
              <a:gd name="f0" fmla="val 0"/>
              <a:gd name="f1" fmla="val 3000"/>
              <a:gd name="f2" fmla="val 595"/>
              <a:gd name="f3" fmla="val 174"/>
              <a:gd name="f4" fmla="val 102"/>
              <a:gd name="f5" fmla="val 1168"/>
              <a:gd name="f6" fmla="val 533"/>
              <a:gd name="f7" fmla="val 1668"/>
              <a:gd name="f8" fmla="val 564"/>
              <a:gd name="f9" fmla="val 2168"/>
              <a:gd name="f10" fmla="val 2778"/>
              <a:gd name="f11" fmla="val 279"/>
              <a:gd name="f12" fmla="val 186"/>
              <a:gd name="f13" fmla="val 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000" h="595">
                <a:moveTo>
                  <a:pt x="f0" y="f0"/>
                </a:moveTo>
                <a:cubicBezTo>
                  <a:pt x="f3" y="f4"/>
                  <a:pt x="f5" y="f6"/>
                  <a:pt x="f7" y="f8"/>
                </a:cubicBezTo>
                <a:cubicBezTo>
                  <a:pt x="f9" y="f2"/>
                  <a:pt x="f10" y="f11"/>
                  <a:pt x="f1" y="f12"/>
                </a:cubicBezTo>
                <a:lnTo>
                  <a:pt x="f1" y="f13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A0A8"/>
              </a:gs>
              <a:gs pos="100000">
                <a:srgbClr val="008ABF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i-FI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grpSp>
        <p:nvGrpSpPr>
          <p:cNvPr id="4" name="Ryhmä 1"/>
          <p:cNvGrpSpPr/>
          <p:nvPr/>
        </p:nvGrpSpPr>
        <p:grpSpPr>
          <a:xfrm>
            <a:off x="-49903" y="640196"/>
            <a:ext cx="9185712" cy="648720"/>
            <a:chOff x="-49903" y="640196"/>
            <a:chExt cx="9185712" cy="648720"/>
          </a:xfrm>
        </p:grpSpPr>
        <p:sp>
          <p:nvSpPr>
            <p:cNvPr id="5" name="Puolivapaa piirto 11"/>
            <p:cNvSpPr/>
            <p:nvPr/>
          </p:nvSpPr>
          <p:spPr>
            <a:xfrm rot="164400">
              <a:off x="-49903" y="640196"/>
              <a:ext cx="9162720" cy="648720"/>
            </a:xfrm>
            <a:custGeom>
              <a:avLst/>
              <a:gdLst>
                <a:gd name="f0" fmla="val 0"/>
                <a:gd name="f1" fmla="val 5772"/>
                <a:gd name="f2" fmla="val 1055"/>
                <a:gd name="f3" fmla="val 966"/>
                <a:gd name="f4" fmla="val 282"/>
                <a:gd name="f5" fmla="val 738"/>
                <a:gd name="f6" fmla="val 923"/>
                <a:gd name="f7" fmla="val 275"/>
                <a:gd name="f8" fmla="val 1608"/>
                <a:gd name="f9" fmla="val 2293"/>
                <a:gd name="f10" fmla="val 289"/>
                <a:gd name="f11" fmla="val 3416"/>
                <a:gd name="f12" fmla="val 4110"/>
                <a:gd name="f13" fmla="val 1008"/>
                <a:gd name="f14" fmla="val 4804"/>
                <a:gd name="f15" fmla="val 961"/>
                <a:gd name="f16" fmla="val 5426"/>
                <a:gd name="f17" fmla="val 21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772" h="1055">
                  <a:moveTo>
                    <a:pt x="f0" y="f3"/>
                  </a:moveTo>
                  <a:cubicBezTo>
                    <a:pt x="f4" y="f5"/>
                    <a:pt x="f6" y="f7"/>
                    <a:pt x="f8" y="f4"/>
                  </a:cubicBezTo>
                  <a:cubicBezTo>
                    <a:pt x="f9" y="f10"/>
                    <a:pt x="f11" y="f2"/>
                    <a:pt x="f12" y="f13"/>
                  </a:cubicBezTo>
                  <a:cubicBezTo>
                    <a:pt x="f14" y="f15"/>
                    <a:pt x="f16" y="f17"/>
                    <a:pt x="f1" y="f0"/>
                  </a:cubicBezTo>
                </a:path>
              </a:pathLst>
            </a:custGeom>
            <a:noFill/>
            <a:ln w="10800">
              <a:solidFill>
                <a:srgbClr val="008ABF">
                  <a:alpha val="56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i-FI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Puolivapaa piirto 12"/>
            <p:cNvSpPr/>
            <p:nvPr/>
          </p:nvSpPr>
          <p:spPr>
            <a:xfrm rot="164400">
              <a:off x="-39511" y="714365"/>
              <a:ext cx="9175320" cy="529920"/>
            </a:xfrm>
            <a:custGeom>
              <a:avLst/>
              <a:gdLst>
                <a:gd name="f0" fmla="val 0"/>
                <a:gd name="f1" fmla="val 5766"/>
                <a:gd name="f2" fmla="val 854"/>
                <a:gd name="f3" fmla="val 732"/>
                <a:gd name="f4" fmla="val 273"/>
                <a:gd name="f5" fmla="val 647"/>
                <a:gd name="f6" fmla="val 951"/>
                <a:gd name="f7" fmla="val 214"/>
                <a:gd name="f8" fmla="val 1638"/>
                <a:gd name="f9" fmla="val 228"/>
                <a:gd name="f10" fmla="val 2325"/>
                <a:gd name="f11" fmla="val 242"/>
                <a:gd name="f12" fmla="val 3434"/>
                <a:gd name="f13" fmla="val 4122"/>
                <a:gd name="f14" fmla="val 816"/>
                <a:gd name="f15" fmla="val 4810"/>
                <a:gd name="f16" fmla="val 778"/>
                <a:gd name="f17" fmla="val 5424"/>
                <a:gd name="f18" fmla="val 17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766" h="854">
                  <a:moveTo>
                    <a:pt x="f0" y="f3"/>
                  </a:moveTo>
                  <a:cubicBezTo>
                    <a:pt x="f4" y="f5"/>
                    <a:pt x="f6" y="f7"/>
                    <a:pt x="f8" y="f9"/>
                  </a:cubicBezTo>
                  <a:cubicBezTo>
                    <a:pt x="f10" y="f11"/>
                    <a:pt x="f12" y="f2"/>
                    <a:pt x="f13" y="f14"/>
                  </a:cubicBezTo>
                  <a:cubicBezTo>
                    <a:pt x="f15" y="f16"/>
                    <a:pt x="f17" y="f18"/>
                    <a:pt x="f1" y="f0"/>
                  </a:cubicBezTo>
                </a:path>
              </a:pathLst>
            </a:custGeom>
            <a:noFill/>
            <a:ln w="9360">
              <a:solidFill>
                <a:srgbClr val="009DD9">
                  <a:alpha val="56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i-FI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7" name="Otsikko 1"/>
          <p:cNvSpPr txBox="1"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i-FI"/>
              <a:t>Muokkaa otsikon tekstimuotoa napsauttamallaMuokkaa perustyyl. napsautt.</a:t>
            </a:r>
          </a:p>
        </p:txBody>
      </p:sp>
      <p:sp>
        <p:nvSpPr>
          <p:cNvPr id="8" name="Sisällön paikkamerkki 2"/>
          <p:cNvSpPr txBox="1">
            <a:spLocks noGrp="1"/>
          </p:cNvSpPr>
          <p:nvPr>
            <p:ph type="body" idx="1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i-FI" sz="21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fi-FI"/>
              <a:t>Muokkaa jäsennyksen tekstimuotoa napsauttamalla</a:t>
            </a:r>
          </a:p>
          <a:p>
            <a:pPr lvl="1"/>
            <a:r>
              <a:rPr lang="fi-FI"/>
              <a:t>Toinen jäsennystaso</a:t>
            </a:r>
          </a:p>
          <a:p>
            <a:pPr lvl="2"/>
            <a:r>
              <a:rPr lang="fi-FI"/>
              <a:t>Kolmas jäsennystaso</a:t>
            </a:r>
          </a:p>
          <a:p>
            <a:pPr lvl="3"/>
            <a:r>
              <a:rPr lang="fi-FI"/>
              <a:t>Neljäs jäsennystaso</a:t>
            </a:r>
          </a:p>
          <a:p>
            <a:pPr lvl="4"/>
            <a:r>
              <a:rPr lang="fi-FI"/>
              <a:t>Viides jäsennystaso</a:t>
            </a:r>
          </a:p>
          <a:p>
            <a:pPr lvl="5"/>
            <a:r>
              <a:rPr lang="fi-FI"/>
              <a:t>Kuudes jäsennystaso</a:t>
            </a:r>
          </a:p>
          <a:p>
            <a:pPr lvl="6"/>
            <a:r>
              <a:rPr lang="fi-FI"/>
              <a:t>Seitsemäs jäsennystaso</a:t>
            </a:r>
          </a:p>
          <a:p>
            <a:pPr lvl="7"/>
            <a:r>
              <a:rPr lang="fi-FI"/>
              <a:t>Kahdeksas jäsennystaso</a:t>
            </a:r>
          </a:p>
          <a:p>
            <a:pPr lvl="0"/>
            <a:r>
              <a:rPr lang="fi-FI"/>
              <a:t>Yhdeksäs jäsennystasoMuokkaa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äivämäärän paikkamerkki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i-FI" sz="1800" b="0" i="0" u="none" strike="noStrike" kern="1200" spc="0">
                <a:solidFill>
                  <a:srgbClr val="000000"/>
                </a:solidFill>
                <a:latin typeface="Constanti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7919B11-1AAB-44F5-9FF1-A37388689528}" type="datetime1">
              <a:rPr lang="fi-FI"/>
              <a:pPr lvl="0"/>
              <a:t>2015/11/17</a:t>
            </a:fld>
            <a:endParaRPr lang="fi-FI"/>
          </a:p>
        </p:txBody>
      </p:sp>
      <p:sp>
        <p:nvSpPr>
          <p:cNvPr id="10" name="Alatunnisteen paikkamerkki 4"/>
          <p:cNvSpPr txBox="1">
            <a:spLocks noGrp="1"/>
          </p:cNvSpPr>
          <p:nvPr>
            <p:ph type="ftr" sz="quarter" idx="3"/>
          </p:nvPr>
        </p:nvSpPr>
        <p:spPr>
          <a:xfrm>
            <a:off x="2666880" y="6356520"/>
            <a:ext cx="33523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fi-FI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11" name="Dian numeron paikkamerkki 5"/>
          <p:cNvSpPr txBox="1">
            <a:spLocks noGrp="1"/>
          </p:cNvSpPr>
          <p:nvPr>
            <p:ph type="sldNum" sz="quarter" idx="4"/>
          </p:nvPr>
        </p:nvSpPr>
        <p:spPr>
          <a:xfrm>
            <a:off x="7924680" y="6356520"/>
            <a:ext cx="76175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fi-FI" sz="1800" b="0" i="0" u="none" strike="noStrike" kern="1200" spc="0">
                <a:solidFill>
                  <a:srgbClr val="000000"/>
                </a:solidFill>
                <a:latin typeface="Constanti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485EA4B-C713-4A8A-ACB6-06468FBFABAC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l" rtl="0" hangingPunct="1">
        <a:spcBef>
          <a:spcPts val="0"/>
        </a:spcBef>
        <a:spcAft>
          <a:spcPts val="0"/>
        </a:spcAft>
        <a:buNone/>
        <a:tabLst/>
        <a:defRPr lang="fi-FI" sz="5000" b="0" i="0" u="none" strike="noStrike" kern="1200" spc="0">
          <a:ln>
            <a:noFill/>
          </a:ln>
          <a:solidFill>
            <a:srgbClr val="04617B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lvl="0">
        <a:buSzPct val="45000"/>
        <a:buFont typeface="StarSymbol"/>
        <a:buChar char="●"/>
        <a:tabLst/>
        <a:defRPr lang="fi-FI" sz="2600" b="0" i="0" u="none" strike="noStrike" spc="0">
          <a:solidFill>
            <a:srgbClr val="000000"/>
          </a:solidFill>
          <a:latin typeface="Constantia" pitchFamily="18"/>
        </a:defRPr>
      </a:lvl1pPr>
      <a:lvl2pPr lvl="1">
        <a:buSzPct val="75000"/>
        <a:buFont typeface="StarSymbol"/>
        <a:buChar char="–"/>
        <a:tabLst/>
        <a:defRPr lang="fi-FI" sz="2600" b="0" i="0" u="none" strike="noStrike" spc="0">
          <a:solidFill>
            <a:srgbClr val="000000"/>
          </a:solidFill>
          <a:latin typeface="Constantia" pitchFamily="18"/>
        </a:defRPr>
      </a:lvl2pPr>
      <a:lvl3pPr lvl="2">
        <a:buSzPct val="45000"/>
        <a:buFont typeface="StarSymbol"/>
        <a:buChar char="●"/>
        <a:tabLst/>
        <a:defRPr lang="fi-FI" sz="2600" b="0" i="0" u="none" strike="noStrike" spc="0">
          <a:solidFill>
            <a:srgbClr val="000000"/>
          </a:solidFill>
          <a:latin typeface="Constantia" pitchFamily="18"/>
        </a:defRPr>
      </a:lvl3pPr>
      <a:lvl4pPr lvl="3">
        <a:buSzPct val="75000"/>
        <a:buFont typeface="StarSymbol"/>
        <a:buChar char="–"/>
        <a:tabLst/>
        <a:defRPr lang="fi-FI" sz="2600" b="0" i="0" u="none" strike="noStrike" spc="0">
          <a:solidFill>
            <a:srgbClr val="000000"/>
          </a:solidFill>
          <a:latin typeface="Constantia" pitchFamily="18"/>
        </a:defRPr>
      </a:lvl4pPr>
      <a:lvl5pPr lvl="4">
        <a:buSzPct val="45000"/>
        <a:buFont typeface="StarSymbol"/>
        <a:buChar char="●"/>
        <a:tabLst/>
        <a:defRPr lang="fi-FI" sz="2600" b="0" i="0" u="none" strike="noStrike" spc="0">
          <a:solidFill>
            <a:srgbClr val="000000"/>
          </a:solidFill>
          <a:latin typeface="Constantia" pitchFamily="18"/>
        </a:defRPr>
      </a:lvl5pPr>
      <a:lvl6pPr lvl="5">
        <a:buSzPct val="45000"/>
        <a:buFont typeface="StarSymbol"/>
        <a:buChar char="●"/>
        <a:tabLst/>
        <a:defRPr lang="fi-FI" sz="2600" b="0" i="0" u="none" strike="noStrike" spc="0">
          <a:solidFill>
            <a:srgbClr val="000000"/>
          </a:solidFill>
          <a:latin typeface="Constantia" pitchFamily="18"/>
        </a:defRPr>
      </a:lvl6pPr>
      <a:lvl7pPr lvl="6">
        <a:buSzPct val="45000"/>
        <a:buFont typeface="StarSymbol"/>
        <a:buChar char="●"/>
        <a:tabLst/>
        <a:defRPr lang="fi-FI" sz="2600" b="0" i="0" u="none" strike="noStrike" spc="0">
          <a:solidFill>
            <a:srgbClr val="000000"/>
          </a:solidFill>
          <a:latin typeface="Constantia" pitchFamily="18"/>
        </a:defRPr>
      </a:lvl7pPr>
      <a:lvl8pPr lvl="7">
        <a:buSzPct val="45000"/>
        <a:buFont typeface="StarSymbol"/>
        <a:buChar char="●"/>
        <a:tabLst/>
        <a:defRPr lang="fi-FI" sz="2600" b="0" i="0" u="none" strike="noStrike" spc="0">
          <a:solidFill>
            <a:srgbClr val="000000"/>
          </a:solidFill>
          <a:latin typeface="Constantia" pitchFamily="18"/>
        </a:defRPr>
      </a:lvl8pPr>
      <a:lvl9pPr marL="0" marR="0" lvl="0" indent="0" algn="l" rtl="0" hangingPunct="1">
        <a:spcBef>
          <a:spcPts val="519"/>
        </a:spcBef>
        <a:spcAft>
          <a:spcPts val="1417"/>
        </a:spcAft>
        <a:buClr>
          <a:srgbClr val="0BD0D9"/>
        </a:buClr>
        <a:buSzPct val="95000"/>
        <a:buFont typeface="Wingdings 2"/>
        <a:buChar char=""/>
        <a:tabLst/>
        <a:defRPr lang="fi-FI" sz="2600" b="0" i="0" u="none" strike="noStrike" spc="0">
          <a:solidFill>
            <a:srgbClr val="000000"/>
          </a:solidFill>
          <a:latin typeface="Constantia" pitchFamily="1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/>
        <p:txBody>
          <a:bodyPr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sz="5000" b="0"/>
              <a:t>Lumenveisto </a:t>
            </a:r>
            <a:br>
              <a:rPr lang="fi-FI" sz="5000" b="0"/>
            </a:br>
            <a:endParaRPr lang="fi-FI" sz="5000" b="0"/>
          </a:p>
        </p:txBody>
      </p:sp>
      <p:sp>
        <p:nvSpPr>
          <p:cNvPr id="3" name="Alaotsikko 2"/>
          <p:cNvSpPr txBox="1">
            <a:spLocks noGrp="1"/>
          </p:cNvSpPr>
          <p:nvPr>
            <p:ph type="subTitle" idx="4294967295"/>
          </p:nvPr>
        </p:nvSpPr>
        <p:spPr>
          <a:xfrm>
            <a:off x="827640" y="3861000"/>
            <a:ext cx="7776360" cy="180000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fi-FI" sz="5000">
                <a:solidFill>
                  <a:srgbClr val="04617B"/>
                </a:solidFill>
                <a:latin typeface="Calibri" pitchFamily="18"/>
              </a:rPr>
              <a:t>Kuvallinen ohje lumiveistoksen tekoon kotipihalle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fi-FI" sz="5000">
                <a:solidFill>
                  <a:srgbClr val="04617B"/>
                </a:solidFill>
                <a:latin typeface="Calibri" pitchFamily="18"/>
              </a:rPr>
              <a:t>Mäntyharjun Reissupolku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fi-FI" sz="1600">
                <a:solidFill>
                  <a:srgbClr val="04617B"/>
                </a:solidFill>
                <a:latin typeface="Calibri" pitchFamily="18"/>
              </a:rPr>
              <a:t>Markku Sohlman</a:t>
            </a:r>
          </a:p>
          <a:p>
            <a:pPr marL="0" lvl="0" indent="0">
              <a:spcAft>
                <a:spcPts val="0"/>
              </a:spcAft>
              <a:buNone/>
            </a:pPr>
            <a:endParaRPr lang="fi-FI" sz="5000">
              <a:solidFill>
                <a:srgbClr val="04617B"/>
              </a:solidFill>
              <a:latin typeface="Calibri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äsin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fi-FI"/>
              <a:t>Käsineet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type="body" idx="4294967295"/>
          </p:nvPr>
        </p:nvSpPr>
        <p:spPr/>
        <p:txBody>
          <a:bodyPr anchor="ctr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i-FI" sz="21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fi-FI">
                <a:latin typeface="Constantia" pitchFamily="18"/>
              </a:rPr>
              <a:t>Käsineiksi on hyvä valita hyvin kosteuden pitävät kumihansikkaat.</a:t>
            </a:r>
          </a:p>
        </p:txBody>
      </p:sp>
      <p:pic>
        <p:nvPicPr>
          <p:cNvPr id="4" name="Sisällön paikkamerkki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48320" y="2620440"/>
            <a:ext cx="4038119" cy="303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Veistäm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fi-FI"/>
              <a:t>Veistäminen</a:t>
            </a:r>
          </a:p>
        </p:txBody>
      </p:sp>
      <p:pic>
        <p:nvPicPr>
          <p:cNvPr id="3" name="Sisällön paikkamerkki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2620440"/>
            <a:ext cx="4038119" cy="3034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isällön paikkamerkki 3"/>
          <p:cNvSpPr txBox="1">
            <a:spLocks noGrp="1"/>
          </p:cNvSpPr>
          <p:nvPr>
            <p:ph type="body" idx="4294967295"/>
          </p:nvPr>
        </p:nvSpPr>
        <p:spPr>
          <a:xfrm>
            <a:off x="4648320" y="1920239"/>
            <a:ext cx="4038119" cy="4434480"/>
          </a:xfrm>
        </p:spPr>
        <p:txBody>
          <a:bodyPr anchor="ctr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i-FI" sz="21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fi-FI">
                <a:latin typeface="Constantia" pitchFamily="18"/>
              </a:rPr>
              <a:t>Aloita veistää lumiaihiota tekemäsi piirustuksen pohjalta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Veistäm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fi-FI"/>
              <a:t>Veistäminen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type="body" idx="4294967295"/>
          </p:nvPr>
        </p:nvSpPr>
        <p:spPr/>
        <p:txBody>
          <a:bodyPr anchor="ctr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i-FI" sz="21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9pPr>
          </a:lstStyle>
          <a:p>
            <a:pPr marL="0" lvl="0" indent="0" algn="ctr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fi-FI">
                <a:latin typeface="Constantia" pitchFamily="18"/>
              </a:rPr>
              <a:t>Veistoksen muoto alkaa vähitellen hahmottua.</a:t>
            </a:r>
          </a:p>
        </p:txBody>
      </p:sp>
      <p:pic>
        <p:nvPicPr>
          <p:cNvPr id="4" name="Sisällön paikkamerkki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48320" y="2620440"/>
            <a:ext cx="4038119" cy="303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Vertaa suunnitelma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fi-FI"/>
              <a:t>Vertaa suunnitelmaan</a:t>
            </a:r>
          </a:p>
        </p:txBody>
      </p:sp>
      <p:pic>
        <p:nvPicPr>
          <p:cNvPr id="3" name="Sisällön paikkamerkki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2625480"/>
            <a:ext cx="4038119" cy="30247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isällön paikkamerkki 3"/>
          <p:cNvSpPr txBox="1">
            <a:spLocks noGrp="1"/>
          </p:cNvSpPr>
          <p:nvPr>
            <p:ph type="body" idx="4294967295"/>
          </p:nvPr>
        </p:nvSpPr>
        <p:spPr>
          <a:xfrm>
            <a:off x="4648320" y="1920239"/>
            <a:ext cx="4038119" cy="4434480"/>
          </a:xfrm>
        </p:spPr>
        <p:txBody>
          <a:bodyPr anchor="ctr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i-FI" sz="21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fi-FI">
                <a:latin typeface="Constantia" pitchFamily="18"/>
              </a:rPr>
              <a:t>Tarkastele veistosta aika ajoin tekemääsi mittapiirrokseen</a:t>
            </a:r>
          </a:p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fi-FI">
                <a:latin typeface="Constantia" pitchFamily="18"/>
              </a:rPr>
              <a:t>Mene myös etäämmälle veistoksesta niin näet kokonaisuuden paremmin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Viimeis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fi-FI"/>
              <a:t>Viimeistely</a:t>
            </a:r>
          </a:p>
        </p:txBody>
      </p:sp>
      <p:pic>
        <p:nvPicPr>
          <p:cNvPr id="3" name="Sisällön paikkamerkki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2620440"/>
            <a:ext cx="4038119" cy="3034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isällön paikkamerkki 3"/>
          <p:cNvSpPr txBox="1">
            <a:spLocks noGrp="1"/>
          </p:cNvSpPr>
          <p:nvPr>
            <p:ph type="body" idx="4294967295"/>
          </p:nvPr>
        </p:nvSpPr>
        <p:spPr>
          <a:xfrm>
            <a:off x="4648320" y="1920239"/>
            <a:ext cx="4038119" cy="4434480"/>
          </a:xfrm>
        </p:spPr>
        <p:txBody>
          <a:bodyPr anchor="ctr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i-FI" sz="21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fi-FI">
                <a:latin typeface="Constantia" pitchFamily="18"/>
              </a:rPr>
              <a:t>Viimeistelyssä voit lisätä lunta ulokekohtiin</a:t>
            </a:r>
          </a:p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fi-FI">
                <a:latin typeface="Constantia" pitchFamily="18"/>
              </a:rPr>
              <a:t>Ulokkeita voit tehdä myös erillisellä pikkumuotilla lisättäväksi veistokseen</a:t>
            </a:r>
          </a:p>
          <a:p>
            <a:pPr marL="0" lvl="0" indent="0" algn="ctr">
              <a:spcBef>
                <a:spcPts val="519"/>
              </a:spcBef>
              <a:buNone/>
            </a:pPr>
            <a:r>
              <a:rPr lang="fi-FI">
                <a:latin typeface="Constantia" pitchFamily="18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oppusil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fi-FI"/>
              <a:t>Loppusilaus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type="body" idx="4294967295"/>
          </p:nvPr>
        </p:nvSpPr>
        <p:spPr/>
        <p:txBody>
          <a:bodyPr anchor="ctr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i-FI" sz="21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fi-FI">
                <a:latin typeface="Constantia" pitchFamily="18"/>
              </a:rPr>
              <a:t>Viimeistele  yksityiskohdat lopuksi huolella</a:t>
            </a:r>
          </a:p>
        </p:txBody>
      </p:sp>
      <p:pic>
        <p:nvPicPr>
          <p:cNvPr id="4" name="Sisällön paikkamerkki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48320" y="2619000"/>
            <a:ext cx="4038119" cy="3037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Valmis veis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fi-FI"/>
              <a:t>Valmis veistos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type="body" idx="4294967295"/>
          </p:nvPr>
        </p:nvSpPr>
        <p:spPr/>
        <p:txBody>
          <a:bodyPr anchor="ctr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i-FI" sz="21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fi-FI">
                <a:latin typeface="Constantia" pitchFamily="18"/>
              </a:rPr>
              <a:t>Valokuva kannattaa usein ottaa pimeällä ja valaista kohdetta erikseen vaikkapa otsalampulla</a:t>
            </a:r>
          </a:p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fi-FI">
                <a:latin typeface="Constantia" pitchFamily="18"/>
              </a:rPr>
              <a:t>Veistokseen voi myös laittaa pienen valolähteen</a:t>
            </a:r>
          </a:p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fi-FI">
                <a:latin typeface="Constantia" pitchFamily="18"/>
              </a:rPr>
              <a:t>Pimeällä muodot tulevat paremmin esille valaistuna kuin päivänvalossa</a:t>
            </a:r>
          </a:p>
        </p:txBody>
      </p:sp>
      <p:pic>
        <p:nvPicPr>
          <p:cNvPr id="4" name="Sisällön paikkamerkki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48320" y="2620440"/>
            <a:ext cx="4038119" cy="303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erheliikun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609480" y="1176840"/>
            <a:ext cx="2212560" cy="451440"/>
          </a:xfrm>
        </p:spPr>
        <p:txBody>
          <a:bodyPr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sz="5000" b="0"/>
              <a:t>Perheliikuntaa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4294967295"/>
          </p:nvPr>
        </p:nvSpPr>
        <p:spPr>
          <a:xfrm>
            <a:off x="609480" y="1844999"/>
            <a:ext cx="2209320" cy="4031999"/>
          </a:xfrm>
        </p:spPr>
        <p:txBody>
          <a:bodyPr lIns="90000" rIns="90000" bIns="4500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i-FI" sz="21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fi-FI">
                <a:latin typeface="Constantia" pitchFamily="18"/>
              </a:rPr>
              <a:t>Lumenveisto on hyvä koko perheen liikuntamuoto.</a:t>
            </a:r>
          </a:p>
          <a:p>
            <a:pPr marL="0" lvl="0" indent="0">
              <a:spcBef>
                <a:spcPts val="519"/>
              </a:spcBef>
              <a:buNone/>
            </a:pPr>
            <a:endParaRPr lang="fi-FI">
              <a:latin typeface="Constantia" pitchFamily="18"/>
            </a:endParaRPr>
          </a:p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fi-FI">
                <a:latin typeface="Constantia" pitchFamily="18"/>
              </a:rPr>
              <a:t>Se on koko kehoon vaikuttavaa  monipuolista liikuntaa.</a:t>
            </a:r>
          </a:p>
          <a:p>
            <a:pPr marL="0" lvl="0" indent="0">
              <a:spcBef>
                <a:spcPts val="519"/>
              </a:spcBef>
              <a:buNone/>
            </a:pPr>
            <a:endParaRPr lang="fi-FI">
              <a:latin typeface="Constantia" pitchFamily="18"/>
            </a:endParaRPr>
          </a:p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fi-FI">
                <a:latin typeface="Constantia" pitchFamily="18"/>
              </a:rPr>
              <a:t>Luova työ ja yhdessäolo ovat myös tärkeä osa  lumenveiston viehätystä.</a:t>
            </a:r>
          </a:p>
          <a:p>
            <a:pPr marL="0" lvl="0" indent="0">
              <a:spcBef>
                <a:spcPts val="519"/>
              </a:spcBef>
              <a:buNone/>
            </a:pPr>
            <a:endParaRPr lang="fi-FI">
              <a:latin typeface="Constantia" pitchFamily="18"/>
            </a:endParaRPr>
          </a:p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fi-FI">
                <a:latin typeface="Constantia" pitchFamily="18"/>
              </a:rPr>
              <a:t>Kuvaa veistoksesi ja ilmoita Reissupolun kotisivuilla Mäntyharjun kotipihakisaan 15- 25.2.2015.</a:t>
            </a:r>
          </a:p>
          <a:p>
            <a:pPr marL="0" lvl="0" indent="0">
              <a:spcBef>
                <a:spcPts val="519"/>
              </a:spcBef>
              <a:buNone/>
            </a:pPr>
            <a:endParaRPr lang="fi-FI">
              <a:latin typeface="Constantia" pitchFamily="18"/>
            </a:endParaRPr>
          </a:p>
          <a:p>
            <a:pPr marL="0" lvl="0" indent="0">
              <a:spcBef>
                <a:spcPts val="519"/>
              </a:spcBef>
              <a:buNone/>
            </a:pPr>
            <a:endParaRPr lang="fi-FI">
              <a:latin typeface="Constantia" pitchFamily="18"/>
            </a:endParaRPr>
          </a:p>
          <a:p>
            <a:pPr marL="0" lvl="0" indent="0">
              <a:spcBef>
                <a:spcPts val="519"/>
              </a:spcBef>
              <a:buNone/>
            </a:pPr>
            <a:endParaRPr lang="fi-FI">
              <a:latin typeface="Constantia" pitchFamily="18"/>
            </a:endParaRPr>
          </a:p>
          <a:p>
            <a:pPr marL="0" lvl="0" indent="0">
              <a:spcBef>
                <a:spcPts val="519"/>
              </a:spcBef>
              <a:buNone/>
            </a:pPr>
            <a:endParaRPr lang="fi-FI">
              <a:latin typeface="Constantia" pitchFamily="18"/>
            </a:endParaRPr>
          </a:p>
          <a:p>
            <a:pPr marL="0" lvl="0" indent="0">
              <a:spcBef>
                <a:spcPts val="519"/>
              </a:spcBef>
              <a:buNone/>
            </a:pPr>
            <a:endParaRPr lang="fi-FI">
              <a:latin typeface="Constantia" pitchFamily="18"/>
            </a:endParaRPr>
          </a:p>
        </p:txBody>
      </p:sp>
      <p:pic>
        <p:nvPicPr>
          <p:cNvPr id="4" name="Kuvan paikkamerkki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5854" r="5854"/>
          <a:stretch>
            <a:fillRect/>
          </a:stretch>
        </p:blipFill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oteutus ja käyttöoike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/>
              <a:t>Toteutus ja käyttöoikeus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i-FI" sz="21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fi-FI">
                <a:latin typeface="Constantia" pitchFamily="18"/>
              </a:rPr>
              <a:t>Kuvaukset tehnyt ja aineiston esitykseksi koonnut Markku Sohlman Mäntyharjun Reissupolusta lumenveiston ohjaajakurssilla 17.1.2015 Mäntyharjun Veljesniemessä</a:t>
            </a:r>
          </a:p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fi-FI">
                <a:latin typeface="Constantia" pitchFamily="18"/>
              </a:rPr>
              <a:t>Opettajan kurssilla toimi Minna Eloranta Turusta</a:t>
            </a:r>
          </a:p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fi-FI">
                <a:latin typeface="Constantia" pitchFamily="18"/>
              </a:rPr>
              <a:t>Kuvissa esiintyvät: Minna Eloranta, Jorma Mäkinen, Heljä Ihonen, Kai Luiskala, Anu Männistö, Tuomo Männistö, Sampo Männistö, Pyry Männistö ja Unna Männistö.</a:t>
            </a:r>
          </a:p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fi-FI">
                <a:latin typeface="Constantia" pitchFamily="18"/>
              </a:rPr>
              <a:t>Esitystä voi vapaasti käyttää lumenveiston opastuksessa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Veistoksen suunni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fi-FI"/>
              <a:t>Veistoksen suunnittelu</a:t>
            </a:r>
          </a:p>
        </p:txBody>
      </p:sp>
      <p:pic>
        <p:nvPicPr>
          <p:cNvPr id="3" name="Sisällön paikkamerkki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2625480"/>
            <a:ext cx="4038119" cy="30247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isällön paikkamerkki 3"/>
          <p:cNvSpPr txBox="1">
            <a:spLocks noGrp="1"/>
          </p:cNvSpPr>
          <p:nvPr>
            <p:ph type="body" idx="4294967295"/>
          </p:nvPr>
        </p:nvSpPr>
        <p:spPr>
          <a:xfrm>
            <a:off x="4648320" y="1920239"/>
            <a:ext cx="4038119" cy="4434480"/>
          </a:xfrm>
        </p:spPr>
        <p:txBody>
          <a:bodyPr anchor="ctr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i-FI" sz="21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fi-FI">
                <a:latin typeface="Constantia" pitchFamily="18"/>
              </a:rPr>
              <a:t>Suunnittele veistos paperille ennakkoon.</a:t>
            </a:r>
          </a:p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fi-FI">
                <a:latin typeface="Constantia" pitchFamily="18"/>
              </a:rPr>
              <a:t>Tee veistoksesta mittapiirros kahdesta suunnasta oikeassa suhteessa.</a:t>
            </a:r>
          </a:p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fi-FI">
                <a:latin typeface="Constantia" pitchFamily="18"/>
              </a:rPr>
              <a:t>Merkitse oikeat mitat piirrokseen.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Varaa veistovälin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fi-FI"/>
              <a:t>Varaa veistovälineet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type="body" idx="4294967295"/>
          </p:nvPr>
        </p:nvSpPr>
        <p:spPr/>
        <p:txBody>
          <a:bodyPr anchor="ctr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i-FI" sz="21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fi-FI">
                <a:latin typeface="Constantia" pitchFamily="18"/>
              </a:rPr>
              <a:t>Mm. saha, lapio, petkele, kuorimarauta, muurarinkauha, muoviset putken pätkät, jne.</a:t>
            </a:r>
          </a:p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fi-FI">
                <a:latin typeface="Constantia" pitchFamily="18"/>
              </a:rPr>
              <a:t>Vain mielikuvitus asettaa rajat työkaluille</a:t>
            </a:r>
          </a:p>
          <a:p>
            <a:pPr marL="0" lvl="0" indent="0">
              <a:spcBef>
                <a:spcPts val="519"/>
              </a:spcBef>
              <a:buNone/>
            </a:pPr>
            <a:endParaRPr lang="fi-FI">
              <a:latin typeface="Constantia" pitchFamily="18"/>
            </a:endParaRPr>
          </a:p>
        </p:txBody>
      </p:sp>
      <p:pic>
        <p:nvPicPr>
          <p:cNvPr id="4" name="Sisällön paikkamerkki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48320" y="2621880"/>
            <a:ext cx="4038119" cy="3031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uotin te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fi-FI"/>
              <a:t>Muotin teko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type="body" idx="4294967295"/>
          </p:nvPr>
        </p:nvSpPr>
        <p:spPr>
          <a:xfrm>
            <a:off x="457200" y="2349000"/>
            <a:ext cx="4038119" cy="3600000"/>
          </a:xfrm>
        </p:spPr>
        <p:txBody>
          <a:bodyPr anchor="ctr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i-FI" sz="21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fi-FI">
                <a:latin typeface="Constantia" pitchFamily="18"/>
              </a:rPr>
              <a:t>Hanki tukeva pahvilaatikko</a:t>
            </a:r>
          </a:p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fi-FI">
                <a:latin typeface="Constantia" pitchFamily="18"/>
              </a:rPr>
              <a:t>Poista pohja ja kansi</a:t>
            </a:r>
          </a:p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fi-FI">
                <a:latin typeface="Constantia" pitchFamily="18"/>
              </a:rPr>
              <a:t>Teippaa mahdolliset heikot kohdat</a:t>
            </a:r>
          </a:p>
          <a:p>
            <a:pPr marL="0" lvl="0" indent="0">
              <a:spcBef>
                <a:spcPts val="519"/>
              </a:spcBef>
              <a:buNone/>
            </a:pPr>
            <a:endParaRPr lang="fi-FI">
              <a:latin typeface="Constantia" pitchFamily="18"/>
            </a:endParaRPr>
          </a:p>
        </p:txBody>
      </p:sp>
      <p:pic>
        <p:nvPicPr>
          <p:cNvPr id="4" name="Sisällön paikkamerkki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48320" y="2620440"/>
            <a:ext cx="4038119" cy="303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Varaa lap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fi-FI"/>
              <a:t>Varaa lapio</a:t>
            </a:r>
          </a:p>
        </p:txBody>
      </p:sp>
      <p:pic>
        <p:nvPicPr>
          <p:cNvPr id="3" name="Sisällön paikkamerkki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2636999"/>
            <a:ext cx="4038119" cy="30178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isällön paikkamerkki 3"/>
          <p:cNvSpPr txBox="1">
            <a:spLocks noGrp="1"/>
          </p:cNvSpPr>
          <p:nvPr>
            <p:ph type="body" idx="4294967295"/>
          </p:nvPr>
        </p:nvSpPr>
        <p:spPr>
          <a:xfrm>
            <a:off x="4648320" y="1920239"/>
            <a:ext cx="4038119" cy="4434480"/>
          </a:xfrm>
        </p:spPr>
        <p:txBody>
          <a:bodyPr anchor="ctr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i-FI" sz="21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fi-FI">
                <a:latin typeface="Constantia" pitchFamily="18"/>
              </a:rPr>
              <a:t>Lumilapio on paras väline muotin täyttöön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loita muotin täyttö lum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fi-FI"/>
              <a:t>Aloita muotin täyttö lumella</a:t>
            </a:r>
          </a:p>
        </p:txBody>
      </p:sp>
      <p:pic>
        <p:nvPicPr>
          <p:cNvPr id="3" name="Sisällön paikkamerkki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2623320"/>
            <a:ext cx="4038119" cy="31816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isällön paikkamerkki 3"/>
          <p:cNvSpPr txBox="1">
            <a:spLocks noGrp="1"/>
          </p:cNvSpPr>
          <p:nvPr>
            <p:ph type="body" idx="4294967295"/>
          </p:nvPr>
        </p:nvSpPr>
        <p:spPr>
          <a:xfrm>
            <a:off x="4648320" y="1920239"/>
            <a:ext cx="4038119" cy="4434480"/>
          </a:xfrm>
        </p:spPr>
        <p:txBody>
          <a:bodyPr anchor="ctr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i-FI" sz="21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fi-FI">
                <a:latin typeface="Constantia" pitchFamily="18"/>
              </a:rPr>
              <a:t>Aseta muotti tasaiselle alustalle</a:t>
            </a:r>
          </a:p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fi-FI">
                <a:latin typeface="Constantia" pitchFamily="18"/>
              </a:rPr>
              <a:t>Täytä muottia noin 15 – 20 cm kerrallaan</a:t>
            </a:r>
          </a:p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fi-FI">
                <a:latin typeface="Constantia" pitchFamily="18"/>
              </a:rPr>
              <a:t>Voit käyttää suojalunta tai pakkaslunta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umen tiivistäm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fi-FI"/>
              <a:t>Lumen tiivistäminen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type="body" idx="4294967295"/>
          </p:nvPr>
        </p:nvSpPr>
        <p:spPr/>
        <p:txBody>
          <a:bodyPr anchor="ctr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i-FI" sz="21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fi-FI">
                <a:latin typeface="Constantia" pitchFamily="18"/>
              </a:rPr>
              <a:t>Tiivistä lumi polkemalla</a:t>
            </a:r>
          </a:p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fi-FI">
                <a:latin typeface="Constantia" pitchFamily="18"/>
              </a:rPr>
              <a:t>Riko mahdolliset kovat lumipaakut</a:t>
            </a:r>
          </a:p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fi-FI">
                <a:latin typeface="Constantia" pitchFamily="18"/>
              </a:rPr>
              <a:t>Älä sotke niin paljoa, että muotti hajoaa</a:t>
            </a:r>
          </a:p>
        </p:txBody>
      </p:sp>
      <p:pic>
        <p:nvPicPr>
          <p:cNvPr id="4" name="Sisällön paikkamerkki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48320" y="2621880"/>
            <a:ext cx="4038119" cy="3031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ihion korke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fi-FI"/>
              <a:t>Aihion korkeus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type="body" idx="4294967295"/>
          </p:nvPr>
        </p:nvSpPr>
        <p:spPr/>
        <p:txBody>
          <a:bodyPr anchor="ctr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i-FI" sz="21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fi-FI">
                <a:latin typeface="Constantia" pitchFamily="18"/>
              </a:rPr>
              <a:t>Kun muotti on lähes täynnä, naputa tasaisesti  ulkoreunoja joka puolelta kämmenellä, jotta muotti irtoaa</a:t>
            </a:r>
          </a:p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fi-FI">
                <a:latin typeface="Constantia" pitchFamily="18"/>
              </a:rPr>
              <a:t>Nosta muottia varovasti ylöspäin ja täytä lisää</a:t>
            </a:r>
          </a:p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fi-FI">
                <a:latin typeface="Constantia" pitchFamily="18"/>
              </a:rPr>
              <a:t>Näin saat lisättyä aihion korkeutta suunnitellulle tasolle</a:t>
            </a:r>
          </a:p>
          <a:p>
            <a:pPr marL="0" lvl="0" indent="0">
              <a:spcBef>
                <a:spcPts val="519"/>
              </a:spcBef>
              <a:buNone/>
            </a:pPr>
            <a:endParaRPr lang="fi-FI">
              <a:latin typeface="Constantia" pitchFamily="18"/>
            </a:endParaRPr>
          </a:p>
        </p:txBody>
      </p:sp>
      <p:pic>
        <p:nvPicPr>
          <p:cNvPr id="4" name="Sisällön paikkamerkki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48320" y="2620440"/>
            <a:ext cx="4038119" cy="303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Veistosaih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fi-FI"/>
              <a:t>Veistosaihio</a:t>
            </a:r>
          </a:p>
        </p:txBody>
      </p:sp>
      <p:pic>
        <p:nvPicPr>
          <p:cNvPr id="3" name="Sisällön paikkamerkki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2623320"/>
            <a:ext cx="4038119" cy="30286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isällön paikkamerkki 3"/>
          <p:cNvSpPr txBox="1">
            <a:spLocks noGrp="1"/>
          </p:cNvSpPr>
          <p:nvPr>
            <p:ph type="body" idx="4294967295"/>
          </p:nvPr>
        </p:nvSpPr>
        <p:spPr>
          <a:xfrm>
            <a:off x="4648320" y="1920239"/>
            <a:ext cx="4038119" cy="4434480"/>
          </a:xfrm>
        </p:spPr>
        <p:txBody>
          <a:bodyPr anchor="ctr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fi-FI" sz="2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fi-FI" sz="21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fi-FI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nstantia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fi-FI">
                <a:latin typeface="Constantia" pitchFamily="18"/>
              </a:rPr>
              <a:t>Kun veistosaihio on riittävän korkea poista pahvimuotti.</a:t>
            </a:r>
          </a:p>
          <a:p>
            <a:pPr marL="0" lvl="0" indent="0">
              <a:spcBef>
                <a:spcPts val="519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fi-FI">
                <a:latin typeface="Constantia" pitchFamily="18"/>
              </a:rPr>
              <a:t>Lumen poistaminen kannattaa aloittaa aihion yläosasta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let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letus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letus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letus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Microsoft Office PowerPoint</Application>
  <PresentationFormat>Näytössä katseltava diaesitys (4:3)</PresentationFormat>
  <Paragraphs>67</Paragraphs>
  <Slides>18</Slides>
  <Notes>18</Notes>
  <HiddenSlides>0</HiddenSlides>
  <MMClips>0</MMClips>
  <ScaleCrop>false</ScaleCrop>
  <HeadingPairs>
    <vt:vector size="4" baseType="variant">
      <vt:variant>
        <vt:lpstr>Teema</vt:lpstr>
      </vt:variant>
      <vt:variant>
        <vt:i4>4</vt:i4>
      </vt:variant>
      <vt:variant>
        <vt:lpstr>Dian otsikot</vt:lpstr>
      </vt:variant>
      <vt:variant>
        <vt:i4>18</vt:i4>
      </vt:variant>
    </vt:vector>
  </HeadingPairs>
  <TitlesOfParts>
    <vt:vector size="22" baseType="lpstr">
      <vt:lpstr>Oletus</vt:lpstr>
      <vt:lpstr>Oletus 1</vt:lpstr>
      <vt:lpstr>Oletus 2</vt:lpstr>
      <vt:lpstr>Oletus 3</vt:lpstr>
      <vt:lpstr>Lumenveisto  </vt:lpstr>
      <vt:lpstr>Veistoksen suunnittelu</vt:lpstr>
      <vt:lpstr>Varaa veistovälineet</vt:lpstr>
      <vt:lpstr>Muotin teko</vt:lpstr>
      <vt:lpstr>Varaa lapio</vt:lpstr>
      <vt:lpstr>Aloita muotin täyttö lumella</vt:lpstr>
      <vt:lpstr>Lumen tiivistäminen</vt:lpstr>
      <vt:lpstr>Aihion korkeus</vt:lpstr>
      <vt:lpstr>Veistosaihio</vt:lpstr>
      <vt:lpstr>Käsineet</vt:lpstr>
      <vt:lpstr>Veistäminen</vt:lpstr>
      <vt:lpstr>Veistäminen</vt:lpstr>
      <vt:lpstr>Vertaa suunnitelmaan</vt:lpstr>
      <vt:lpstr>Viimeistely</vt:lpstr>
      <vt:lpstr>Loppusilaus</vt:lpstr>
      <vt:lpstr>Valmis veistos</vt:lpstr>
      <vt:lpstr>Perheliikuntaa</vt:lpstr>
      <vt:lpstr>Toteutus ja käyttöoikeus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Lumenveisto  </dc:title>
  <dc:creator>Halme Minna</dc:creator>
  <cp:lastModifiedBy>Minna Halme</cp:lastModifiedBy>
  <cp:revision>1</cp:revision>
  <dcterms:modified xsi:type="dcterms:W3CDTF">2015-11-17T14:05:47Z</dcterms:modified>
</cp:coreProperties>
</file>